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98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44783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083279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478997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8568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1677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11160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495433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072178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99077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45494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18956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B1E64-4CB3-400A-8546-413A16338C43}" type="datetimeFigureOut">
              <a:rPr lang="de-DE" smtClean="0"/>
              <a:t>18.01.2020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AF12DB-473D-4A01-A6BC-245DE80E13A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70656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Grafik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149561"/>
            <a:ext cx="9144000" cy="6558877"/>
          </a:xfrm>
          <a:prstGeom prst="rect">
            <a:avLst/>
          </a:prstGeom>
        </p:spPr>
      </p:pic>
      <p:sp>
        <p:nvSpPr>
          <p:cNvPr id="5" name="Geschweifte Klammer rechts 4"/>
          <p:cNvSpPr/>
          <p:nvPr/>
        </p:nvSpPr>
        <p:spPr>
          <a:xfrm>
            <a:off x="5687616" y="775709"/>
            <a:ext cx="155448" cy="1059573"/>
          </a:xfrm>
          <a:prstGeom prst="rightBrac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" name="Textfeld 5"/>
          <p:cNvSpPr txBox="1"/>
          <p:nvPr/>
        </p:nvSpPr>
        <p:spPr>
          <a:xfrm>
            <a:off x="5940151" y="1120829"/>
            <a:ext cx="11352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/>
              <a:t>video</a:t>
            </a:r>
            <a:r>
              <a:rPr lang="de-DE" dirty="0" smtClean="0"/>
              <a:t> </a:t>
            </a:r>
            <a:r>
              <a:rPr lang="de-DE" dirty="0" err="1" smtClean="0"/>
              <a:t>files</a:t>
            </a:r>
            <a:endParaRPr lang="de-DE" dirty="0"/>
          </a:p>
        </p:txBody>
      </p:sp>
      <p:sp>
        <p:nvSpPr>
          <p:cNvPr id="7" name="Geschweifte Klammer rechts 6"/>
          <p:cNvSpPr/>
          <p:nvPr/>
        </p:nvSpPr>
        <p:spPr>
          <a:xfrm>
            <a:off x="5522296" y="2145551"/>
            <a:ext cx="155448" cy="576064"/>
          </a:xfrm>
          <a:prstGeom prst="rightBrac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" name="Textfeld 7"/>
          <p:cNvSpPr txBox="1"/>
          <p:nvPr/>
        </p:nvSpPr>
        <p:spPr>
          <a:xfrm>
            <a:off x="5687616" y="2248917"/>
            <a:ext cx="2771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err="1"/>
              <a:t>i</a:t>
            </a:r>
            <a:r>
              <a:rPr lang="de-DE" dirty="0" err="1" smtClean="0"/>
              <a:t>mages</a:t>
            </a:r>
            <a:r>
              <a:rPr lang="de-DE" dirty="0" smtClean="0"/>
              <a:t> </a:t>
            </a:r>
            <a:r>
              <a:rPr lang="de-DE" dirty="0" err="1" smtClean="0"/>
              <a:t>for</a:t>
            </a:r>
            <a:r>
              <a:rPr lang="de-DE" dirty="0" smtClean="0"/>
              <a:t> </a:t>
            </a:r>
            <a:r>
              <a:rPr lang="de-DE" dirty="0" err="1" smtClean="0"/>
              <a:t>postprocessing</a:t>
            </a:r>
            <a:endParaRPr lang="de-DE" dirty="0"/>
          </a:p>
        </p:txBody>
      </p:sp>
      <p:cxnSp>
        <p:nvCxnSpPr>
          <p:cNvPr id="12" name="Gerade Verbindung mit Pfeil 11"/>
          <p:cNvCxnSpPr/>
          <p:nvPr/>
        </p:nvCxnSpPr>
        <p:spPr>
          <a:xfrm flipH="1" flipV="1">
            <a:off x="4499992" y="2060848"/>
            <a:ext cx="1944216" cy="1728193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feld 16"/>
          <p:cNvSpPr txBox="1"/>
          <p:nvPr/>
        </p:nvSpPr>
        <p:spPr>
          <a:xfrm>
            <a:off x="6432748" y="3465874"/>
            <a:ext cx="24751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err="1"/>
              <a:t>d</a:t>
            </a:r>
            <a:r>
              <a:rPr lang="de-DE" dirty="0" err="1" smtClean="0"/>
              <a:t>irectory</a:t>
            </a:r>
            <a:r>
              <a:rPr lang="de-DE" dirty="0" smtClean="0"/>
              <a:t> </a:t>
            </a:r>
            <a:r>
              <a:rPr lang="de-DE" dirty="0" err="1" smtClean="0"/>
              <a:t>with</a:t>
            </a:r>
            <a:r>
              <a:rPr lang="de-DE" dirty="0" smtClean="0"/>
              <a:t> </a:t>
            </a:r>
            <a:r>
              <a:rPr lang="de-DE" dirty="0" err="1" smtClean="0"/>
              <a:t>images</a:t>
            </a:r>
            <a:endParaRPr lang="de-DE" dirty="0" smtClean="0"/>
          </a:p>
          <a:p>
            <a:r>
              <a:rPr lang="de-DE" dirty="0" err="1"/>
              <a:t>f</a:t>
            </a:r>
            <a:r>
              <a:rPr lang="de-DE" dirty="0" err="1" smtClean="0"/>
              <a:t>or</a:t>
            </a:r>
            <a:r>
              <a:rPr lang="de-DE" dirty="0" smtClean="0"/>
              <a:t> </a:t>
            </a:r>
            <a:r>
              <a:rPr lang="de-DE" dirty="0" err="1" smtClean="0"/>
              <a:t>stacking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98159304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</Words>
  <Application>Microsoft Office PowerPoint</Application>
  <PresentationFormat>Bildschirmpräsentation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rolf</dc:creator>
  <cp:lastModifiedBy>rolf</cp:lastModifiedBy>
  <cp:revision>4</cp:revision>
  <dcterms:created xsi:type="dcterms:W3CDTF">2019-05-16T18:52:16Z</dcterms:created>
  <dcterms:modified xsi:type="dcterms:W3CDTF">2020-01-18T17:00:38Z</dcterms:modified>
</cp:coreProperties>
</file>

<file path=docProps/thumbnail.jpeg>
</file>