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96" r:id="rId1"/>
  </p:sldMasterIdLst>
  <p:sldIdLst>
    <p:sldId id="256" r:id="rId2"/>
  </p:sldIdLst>
  <p:sldSz cx="7920038" cy="43195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5B9BD5"/>
    <a:srgbClr val="375EA5"/>
    <a:srgbClr val="538EFA"/>
    <a:srgbClr val="223B68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875"/>
    <p:restoredTop sz="94647"/>
  </p:normalViewPr>
  <p:slideViewPr>
    <p:cSldViewPr snapToGrid="0">
      <p:cViewPr>
        <p:scale>
          <a:sx n="180" d="100"/>
          <a:sy n="180" d="100"/>
        </p:scale>
        <p:origin x="1240" y="680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media/image3.png>
</file>

<file path=ppt/media/image4.svg>
</file>

<file path=ppt/media/image5.png>
</file>

<file path=ppt/media/image6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90005" y="706933"/>
            <a:ext cx="5940029" cy="1503857"/>
          </a:xfrm>
        </p:spPr>
        <p:txBody>
          <a:bodyPr anchor="b"/>
          <a:lstStyle>
            <a:lvl1pPr algn="ctr">
              <a:defRPr sz="3779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90005" y="2268784"/>
            <a:ext cx="5940029" cy="1042900"/>
          </a:xfrm>
        </p:spPr>
        <p:txBody>
          <a:bodyPr/>
          <a:lstStyle>
            <a:lvl1pPr marL="0" indent="0" algn="ctr">
              <a:buNone/>
              <a:defRPr sz="1512"/>
            </a:lvl1pPr>
            <a:lvl2pPr marL="287990" indent="0" algn="ctr">
              <a:buNone/>
              <a:defRPr sz="1260"/>
            </a:lvl2pPr>
            <a:lvl3pPr marL="575981" indent="0" algn="ctr">
              <a:buNone/>
              <a:defRPr sz="1134"/>
            </a:lvl3pPr>
            <a:lvl4pPr marL="863971" indent="0" algn="ctr">
              <a:buNone/>
              <a:defRPr sz="1008"/>
            </a:lvl4pPr>
            <a:lvl5pPr marL="1151961" indent="0" algn="ctr">
              <a:buNone/>
              <a:defRPr sz="1008"/>
            </a:lvl5pPr>
            <a:lvl6pPr marL="1439951" indent="0" algn="ctr">
              <a:buNone/>
              <a:defRPr sz="1008"/>
            </a:lvl6pPr>
            <a:lvl7pPr marL="1727942" indent="0" algn="ctr">
              <a:buNone/>
              <a:defRPr sz="1008"/>
            </a:lvl7pPr>
            <a:lvl8pPr marL="2015932" indent="0" algn="ctr">
              <a:buNone/>
              <a:defRPr sz="1008"/>
            </a:lvl8pPr>
            <a:lvl9pPr marL="2303922" indent="0" algn="ctr">
              <a:buNone/>
              <a:defRPr sz="1008"/>
            </a:lvl9pPr>
          </a:lstStyle>
          <a:p>
            <a:r>
              <a:rPr lang="en-GB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14961717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3959952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667777" y="229978"/>
            <a:ext cx="1707758" cy="3660651"/>
          </a:xfrm>
        </p:spPr>
        <p:txBody>
          <a:bodyPr vert="eaVert"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44503" y="229978"/>
            <a:ext cx="5024274" cy="3660651"/>
          </a:xfrm>
        </p:spPr>
        <p:txBody>
          <a:bodyPr vert="eaVert"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0798646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447314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0377" y="1076898"/>
            <a:ext cx="6831033" cy="1796828"/>
          </a:xfrm>
        </p:spPr>
        <p:txBody>
          <a:bodyPr anchor="b"/>
          <a:lstStyle>
            <a:lvl1pPr>
              <a:defRPr sz="3779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0377" y="2890725"/>
            <a:ext cx="6831033" cy="944910"/>
          </a:xfrm>
        </p:spPr>
        <p:txBody>
          <a:bodyPr/>
          <a:lstStyle>
            <a:lvl1pPr marL="0" indent="0">
              <a:buNone/>
              <a:defRPr sz="1512">
                <a:solidFill>
                  <a:schemeClr val="tx1">
                    <a:tint val="75000"/>
                  </a:schemeClr>
                </a:solidFill>
              </a:defRPr>
            </a:lvl1pPr>
            <a:lvl2pPr marL="287990" indent="0">
              <a:buNone/>
              <a:defRPr sz="1260">
                <a:solidFill>
                  <a:schemeClr val="tx1">
                    <a:tint val="75000"/>
                  </a:schemeClr>
                </a:solidFill>
              </a:defRPr>
            </a:lvl2pPr>
            <a:lvl3pPr marL="575981" indent="0">
              <a:buNone/>
              <a:defRPr sz="1134">
                <a:solidFill>
                  <a:schemeClr val="tx1">
                    <a:tint val="75000"/>
                  </a:schemeClr>
                </a:solidFill>
              </a:defRPr>
            </a:lvl3pPr>
            <a:lvl4pPr marL="863971" indent="0">
              <a:buNone/>
              <a:defRPr sz="1008">
                <a:solidFill>
                  <a:schemeClr val="tx1">
                    <a:tint val="75000"/>
                  </a:schemeClr>
                </a:solidFill>
              </a:defRPr>
            </a:lvl4pPr>
            <a:lvl5pPr marL="1151961" indent="0">
              <a:buNone/>
              <a:defRPr sz="1008">
                <a:solidFill>
                  <a:schemeClr val="tx1">
                    <a:tint val="75000"/>
                  </a:schemeClr>
                </a:solidFill>
              </a:defRPr>
            </a:lvl5pPr>
            <a:lvl6pPr marL="1439951" indent="0">
              <a:buNone/>
              <a:defRPr sz="1008">
                <a:solidFill>
                  <a:schemeClr val="tx1">
                    <a:tint val="75000"/>
                  </a:schemeClr>
                </a:solidFill>
              </a:defRPr>
            </a:lvl6pPr>
            <a:lvl7pPr marL="1727942" indent="0">
              <a:buNone/>
              <a:defRPr sz="1008">
                <a:solidFill>
                  <a:schemeClr val="tx1">
                    <a:tint val="75000"/>
                  </a:schemeClr>
                </a:solidFill>
              </a:defRPr>
            </a:lvl7pPr>
            <a:lvl8pPr marL="2015932" indent="0">
              <a:buNone/>
              <a:defRPr sz="1008">
                <a:solidFill>
                  <a:schemeClr val="tx1">
                    <a:tint val="75000"/>
                  </a:schemeClr>
                </a:solidFill>
              </a:defRPr>
            </a:lvl8pPr>
            <a:lvl9pPr marL="2303922" indent="0">
              <a:buNone/>
              <a:defRPr sz="1008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954593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4503" y="1149890"/>
            <a:ext cx="3366016" cy="2740739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009519" y="1149890"/>
            <a:ext cx="3366016" cy="2740739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8588353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5534" y="229978"/>
            <a:ext cx="6831033" cy="834921"/>
          </a:xfrm>
        </p:spPr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5535" y="1058899"/>
            <a:ext cx="3350547" cy="518950"/>
          </a:xfrm>
        </p:spPr>
        <p:txBody>
          <a:bodyPr anchor="b"/>
          <a:lstStyle>
            <a:lvl1pPr marL="0" indent="0">
              <a:buNone/>
              <a:defRPr sz="1512" b="1"/>
            </a:lvl1pPr>
            <a:lvl2pPr marL="287990" indent="0">
              <a:buNone/>
              <a:defRPr sz="1260" b="1"/>
            </a:lvl2pPr>
            <a:lvl3pPr marL="575981" indent="0">
              <a:buNone/>
              <a:defRPr sz="1134" b="1"/>
            </a:lvl3pPr>
            <a:lvl4pPr marL="863971" indent="0">
              <a:buNone/>
              <a:defRPr sz="1008" b="1"/>
            </a:lvl4pPr>
            <a:lvl5pPr marL="1151961" indent="0">
              <a:buNone/>
              <a:defRPr sz="1008" b="1"/>
            </a:lvl5pPr>
            <a:lvl6pPr marL="1439951" indent="0">
              <a:buNone/>
              <a:defRPr sz="1008" b="1"/>
            </a:lvl6pPr>
            <a:lvl7pPr marL="1727942" indent="0">
              <a:buNone/>
              <a:defRPr sz="1008" b="1"/>
            </a:lvl7pPr>
            <a:lvl8pPr marL="2015932" indent="0">
              <a:buNone/>
              <a:defRPr sz="1008" b="1"/>
            </a:lvl8pPr>
            <a:lvl9pPr marL="2303922" indent="0">
              <a:buNone/>
              <a:defRPr sz="1008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5535" y="1577849"/>
            <a:ext cx="3350547" cy="2320779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009519" y="1058899"/>
            <a:ext cx="3367048" cy="518950"/>
          </a:xfrm>
        </p:spPr>
        <p:txBody>
          <a:bodyPr anchor="b"/>
          <a:lstStyle>
            <a:lvl1pPr marL="0" indent="0">
              <a:buNone/>
              <a:defRPr sz="1512" b="1"/>
            </a:lvl1pPr>
            <a:lvl2pPr marL="287990" indent="0">
              <a:buNone/>
              <a:defRPr sz="1260" b="1"/>
            </a:lvl2pPr>
            <a:lvl3pPr marL="575981" indent="0">
              <a:buNone/>
              <a:defRPr sz="1134" b="1"/>
            </a:lvl3pPr>
            <a:lvl4pPr marL="863971" indent="0">
              <a:buNone/>
              <a:defRPr sz="1008" b="1"/>
            </a:lvl4pPr>
            <a:lvl5pPr marL="1151961" indent="0">
              <a:buNone/>
              <a:defRPr sz="1008" b="1"/>
            </a:lvl5pPr>
            <a:lvl6pPr marL="1439951" indent="0">
              <a:buNone/>
              <a:defRPr sz="1008" b="1"/>
            </a:lvl6pPr>
            <a:lvl7pPr marL="1727942" indent="0">
              <a:buNone/>
              <a:defRPr sz="1008" b="1"/>
            </a:lvl7pPr>
            <a:lvl8pPr marL="2015932" indent="0">
              <a:buNone/>
              <a:defRPr sz="1008" b="1"/>
            </a:lvl8pPr>
            <a:lvl9pPr marL="2303922" indent="0">
              <a:buNone/>
              <a:defRPr sz="1008" b="1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009519" y="1577849"/>
            <a:ext cx="3367048" cy="2320779"/>
          </a:xfrm>
        </p:spPr>
        <p:txBody>
          <a:bodyPr/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7995519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6493356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5527879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5535" y="287972"/>
            <a:ext cx="2554418" cy="1007904"/>
          </a:xfrm>
        </p:spPr>
        <p:txBody>
          <a:bodyPr anchor="b"/>
          <a:lstStyle>
            <a:lvl1pPr>
              <a:defRPr sz="2016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67048" y="621941"/>
            <a:ext cx="4009519" cy="3069707"/>
          </a:xfrm>
        </p:spPr>
        <p:txBody>
          <a:bodyPr/>
          <a:lstStyle>
            <a:lvl1pPr>
              <a:defRPr sz="2016"/>
            </a:lvl1pPr>
            <a:lvl2pPr>
              <a:defRPr sz="1764"/>
            </a:lvl2pPr>
            <a:lvl3pPr>
              <a:defRPr sz="1512"/>
            </a:lvl3pPr>
            <a:lvl4pPr>
              <a:defRPr sz="1260"/>
            </a:lvl4pPr>
            <a:lvl5pPr>
              <a:defRPr sz="1260"/>
            </a:lvl5pPr>
            <a:lvl6pPr>
              <a:defRPr sz="1260"/>
            </a:lvl6pPr>
            <a:lvl7pPr>
              <a:defRPr sz="1260"/>
            </a:lvl7pPr>
            <a:lvl8pPr>
              <a:defRPr sz="1260"/>
            </a:lvl8pPr>
            <a:lvl9pPr>
              <a:defRPr sz="1260"/>
            </a:lvl9pPr>
          </a:lstStyle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5535" y="1295877"/>
            <a:ext cx="2554418" cy="2400771"/>
          </a:xfrm>
        </p:spPr>
        <p:txBody>
          <a:bodyPr/>
          <a:lstStyle>
            <a:lvl1pPr marL="0" indent="0">
              <a:buNone/>
              <a:defRPr sz="1008"/>
            </a:lvl1pPr>
            <a:lvl2pPr marL="287990" indent="0">
              <a:buNone/>
              <a:defRPr sz="882"/>
            </a:lvl2pPr>
            <a:lvl3pPr marL="575981" indent="0">
              <a:buNone/>
              <a:defRPr sz="756"/>
            </a:lvl3pPr>
            <a:lvl4pPr marL="863971" indent="0">
              <a:buNone/>
              <a:defRPr sz="630"/>
            </a:lvl4pPr>
            <a:lvl5pPr marL="1151961" indent="0">
              <a:buNone/>
              <a:defRPr sz="630"/>
            </a:lvl5pPr>
            <a:lvl6pPr marL="1439951" indent="0">
              <a:buNone/>
              <a:defRPr sz="630"/>
            </a:lvl6pPr>
            <a:lvl7pPr marL="1727942" indent="0">
              <a:buNone/>
              <a:defRPr sz="630"/>
            </a:lvl7pPr>
            <a:lvl8pPr marL="2015932" indent="0">
              <a:buNone/>
              <a:defRPr sz="630"/>
            </a:lvl8pPr>
            <a:lvl9pPr marL="2303922" indent="0">
              <a:buNone/>
              <a:defRPr sz="63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85523344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5535" y="287972"/>
            <a:ext cx="2554418" cy="1007904"/>
          </a:xfrm>
        </p:spPr>
        <p:txBody>
          <a:bodyPr anchor="b"/>
          <a:lstStyle>
            <a:lvl1pPr>
              <a:defRPr sz="2016"/>
            </a:lvl1pPr>
          </a:lstStyle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67048" y="621941"/>
            <a:ext cx="4009519" cy="3069707"/>
          </a:xfrm>
        </p:spPr>
        <p:txBody>
          <a:bodyPr anchor="t"/>
          <a:lstStyle>
            <a:lvl1pPr marL="0" indent="0">
              <a:buNone/>
              <a:defRPr sz="2016"/>
            </a:lvl1pPr>
            <a:lvl2pPr marL="287990" indent="0">
              <a:buNone/>
              <a:defRPr sz="1764"/>
            </a:lvl2pPr>
            <a:lvl3pPr marL="575981" indent="0">
              <a:buNone/>
              <a:defRPr sz="1512"/>
            </a:lvl3pPr>
            <a:lvl4pPr marL="863971" indent="0">
              <a:buNone/>
              <a:defRPr sz="1260"/>
            </a:lvl4pPr>
            <a:lvl5pPr marL="1151961" indent="0">
              <a:buNone/>
              <a:defRPr sz="1260"/>
            </a:lvl5pPr>
            <a:lvl6pPr marL="1439951" indent="0">
              <a:buNone/>
              <a:defRPr sz="1260"/>
            </a:lvl6pPr>
            <a:lvl7pPr marL="1727942" indent="0">
              <a:buNone/>
              <a:defRPr sz="1260"/>
            </a:lvl7pPr>
            <a:lvl8pPr marL="2015932" indent="0">
              <a:buNone/>
              <a:defRPr sz="1260"/>
            </a:lvl8pPr>
            <a:lvl9pPr marL="2303922" indent="0">
              <a:buNone/>
              <a:defRPr sz="1260"/>
            </a:lvl9pPr>
          </a:lstStyle>
          <a:p>
            <a:r>
              <a:rPr lang="en-GB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5535" y="1295877"/>
            <a:ext cx="2554418" cy="2400771"/>
          </a:xfrm>
        </p:spPr>
        <p:txBody>
          <a:bodyPr/>
          <a:lstStyle>
            <a:lvl1pPr marL="0" indent="0">
              <a:buNone/>
              <a:defRPr sz="1008"/>
            </a:lvl1pPr>
            <a:lvl2pPr marL="287990" indent="0">
              <a:buNone/>
              <a:defRPr sz="882"/>
            </a:lvl2pPr>
            <a:lvl3pPr marL="575981" indent="0">
              <a:buNone/>
              <a:defRPr sz="756"/>
            </a:lvl3pPr>
            <a:lvl4pPr marL="863971" indent="0">
              <a:buNone/>
              <a:defRPr sz="630"/>
            </a:lvl4pPr>
            <a:lvl5pPr marL="1151961" indent="0">
              <a:buNone/>
              <a:defRPr sz="630"/>
            </a:lvl5pPr>
            <a:lvl6pPr marL="1439951" indent="0">
              <a:buNone/>
              <a:defRPr sz="630"/>
            </a:lvl6pPr>
            <a:lvl7pPr marL="1727942" indent="0">
              <a:buNone/>
              <a:defRPr sz="630"/>
            </a:lvl7pPr>
            <a:lvl8pPr marL="2015932" indent="0">
              <a:buNone/>
              <a:defRPr sz="630"/>
            </a:lvl8pPr>
            <a:lvl9pPr marL="2303922" indent="0">
              <a:buNone/>
              <a:defRPr sz="630"/>
            </a:lvl9pPr>
          </a:lstStyle>
          <a:p>
            <a:pPr lvl="0"/>
            <a:r>
              <a:rPr lang="en-GB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19997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4503" y="229978"/>
            <a:ext cx="6831033" cy="834921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GB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4503" y="1149890"/>
            <a:ext cx="6831033" cy="2740739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GB"/>
              <a:t>Click to edit Master text styles</a:t>
            </a:r>
          </a:p>
          <a:p>
            <a:pPr lvl="1"/>
            <a:r>
              <a:rPr lang="en-GB"/>
              <a:t>Second level</a:t>
            </a:r>
          </a:p>
          <a:p>
            <a:pPr lvl="2"/>
            <a:r>
              <a:rPr lang="en-GB"/>
              <a:t>Third level</a:t>
            </a:r>
          </a:p>
          <a:p>
            <a:pPr lvl="3"/>
            <a:r>
              <a:rPr lang="en-GB"/>
              <a:t>Fourth level</a:t>
            </a:r>
          </a:p>
          <a:p>
            <a:pPr lvl="4"/>
            <a:r>
              <a:rPr lang="en-GB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4502" y="4003618"/>
            <a:ext cx="1782009" cy="229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5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B8791CB-A1B1-DD4D-B19D-100AD4291AE2}" type="datetimeFigureOut">
              <a:rPr lang="en-US" smtClean="0"/>
              <a:t>1/3/23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23513" y="4003618"/>
            <a:ext cx="2673013" cy="229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5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593527" y="4003618"/>
            <a:ext cx="1782009" cy="229978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56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05770B7-0572-3F47-8FEF-83437B5CA537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54794300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defTabSz="575981" rtl="0" eaLnBrk="1" latinLnBrk="0" hangingPunct="1">
        <a:lnSpc>
          <a:spcPct val="90000"/>
        </a:lnSpc>
        <a:spcBef>
          <a:spcPct val="0"/>
        </a:spcBef>
        <a:buNone/>
        <a:defRPr sz="2772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3995" indent="-143995" algn="l" defTabSz="575981" rtl="0" eaLnBrk="1" latinLnBrk="0" hangingPunct="1">
        <a:lnSpc>
          <a:spcPct val="90000"/>
        </a:lnSpc>
        <a:spcBef>
          <a:spcPts val="630"/>
        </a:spcBef>
        <a:buFont typeface="Arial" panose="020B0604020202020204" pitchFamily="34" charset="0"/>
        <a:buChar char="•"/>
        <a:defRPr sz="1764" kern="1200">
          <a:solidFill>
            <a:schemeClr val="tx1"/>
          </a:solidFill>
          <a:latin typeface="+mn-lt"/>
          <a:ea typeface="+mn-ea"/>
          <a:cs typeface="+mn-cs"/>
        </a:defRPr>
      </a:lvl1pPr>
      <a:lvl2pPr marL="431985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sz="1512" kern="1200">
          <a:solidFill>
            <a:schemeClr val="tx1"/>
          </a:solidFill>
          <a:latin typeface="+mn-lt"/>
          <a:ea typeface="+mn-ea"/>
          <a:cs typeface="+mn-cs"/>
        </a:defRPr>
      </a:lvl2pPr>
      <a:lvl3pPr marL="719976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sz="1260" kern="1200">
          <a:solidFill>
            <a:schemeClr val="tx1"/>
          </a:solidFill>
          <a:latin typeface="+mn-lt"/>
          <a:ea typeface="+mn-ea"/>
          <a:cs typeface="+mn-cs"/>
        </a:defRPr>
      </a:lvl3pPr>
      <a:lvl4pPr marL="1007966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sz="1134" kern="1200">
          <a:solidFill>
            <a:schemeClr val="tx1"/>
          </a:solidFill>
          <a:latin typeface="+mn-lt"/>
          <a:ea typeface="+mn-ea"/>
          <a:cs typeface="+mn-cs"/>
        </a:defRPr>
      </a:lvl4pPr>
      <a:lvl5pPr marL="1295956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sz="1134" kern="1200">
          <a:solidFill>
            <a:schemeClr val="tx1"/>
          </a:solidFill>
          <a:latin typeface="+mn-lt"/>
          <a:ea typeface="+mn-ea"/>
          <a:cs typeface="+mn-cs"/>
        </a:defRPr>
      </a:lvl5pPr>
      <a:lvl6pPr marL="1583947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sz="1134" kern="1200">
          <a:solidFill>
            <a:schemeClr val="tx1"/>
          </a:solidFill>
          <a:latin typeface="+mn-lt"/>
          <a:ea typeface="+mn-ea"/>
          <a:cs typeface="+mn-cs"/>
        </a:defRPr>
      </a:lvl6pPr>
      <a:lvl7pPr marL="1871937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sz="1134" kern="1200">
          <a:solidFill>
            <a:schemeClr val="tx1"/>
          </a:solidFill>
          <a:latin typeface="+mn-lt"/>
          <a:ea typeface="+mn-ea"/>
          <a:cs typeface="+mn-cs"/>
        </a:defRPr>
      </a:lvl7pPr>
      <a:lvl8pPr marL="2159927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sz="1134" kern="1200">
          <a:solidFill>
            <a:schemeClr val="tx1"/>
          </a:solidFill>
          <a:latin typeface="+mn-lt"/>
          <a:ea typeface="+mn-ea"/>
          <a:cs typeface="+mn-cs"/>
        </a:defRPr>
      </a:lvl8pPr>
      <a:lvl9pPr marL="2447917" indent="-143995" algn="l" defTabSz="575981" rtl="0" eaLnBrk="1" latinLnBrk="0" hangingPunct="1">
        <a:lnSpc>
          <a:spcPct val="90000"/>
        </a:lnSpc>
        <a:spcBef>
          <a:spcPts val="315"/>
        </a:spcBef>
        <a:buFont typeface="Arial" panose="020B0604020202020204" pitchFamily="34" charset="0"/>
        <a:buChar char="•"/>
        <a:defRPr sz="1134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75981" rtl="0" eaLnBrk="1" latinLnBrk="0" hangingPunct="1">
        <a:defRPr sz="1134" kern="1200">
          <a:solidFill>
            <a:schemeClr val="tx1"/>
          </a:solidFill>
          <a:latin typeface="+mn-lt"/>
          <a:ea typeface="+mn-ea"/>
          <a:cs typeface="+mn-cs"/>
        </a:defRPr>
      </a:lvl1pPr>
      <a:lvl2pPr marL="287990" algn="l" defTabSz="575981" rtl="0" eaLnBrk="1" latinLnBrk="0" hangingPunct="1">
        <a:defRPr sz="1134" kern="1200">
          <a:solidFill>
            <a:schemeClr val="tx1"/>
          </a:solidFill>
          <a:latin typeface="+mn-lt"/>
          <a:ea typeface="+mn-ea"/>
          <a:cs typeface="+mn-cs"/>
        </a:defRPr>
      </a:lvl2pPr>
      <a:lvl3pPr marL="575981" algn="l" defTabSz="575981" rtl="0" eaLnBrk="1" latinLnBrk="0" hangingPunct="1">
        <a:defRPr sz="1134" kern="1200">
          <a:solidFill>
            <a:schemeClr val="tx1"/>
          </a:solidFill>
          <a:latin typeface="+mn-lt"/>
          <a:ea typeface="+mn-ea"/>
          <a:cs typeface="+mn-cs"/>
        </a:defRPr>
      </a:lvl3pPr>
      <a:lvl4pPr marL="863971" algn="l" defTabSz="575981" rtl="0" eaLnBrk="1" latinLnBrk="0" hangingPunct="1">
        <a:defRPr sz="1134" kern="1200">
          <a:solidFill>
            <a:schemeClr val="tx1"/>
          </a:solidFill>
          <a:latin typeface="+mn-lt"/>
          <a:ea typeface="+mn-ea"/>
          <a:cs typeface="+mn-cs"/>
        </a:defRPr>
      </a:lvl4pPr>
      <a:lvl5pPr marL="1151961" algn="l" defTabSz="575981" rtl="0" eaLnBrk="1" latinLnBrk="0" hangingPunct="1">
        <a:defRPr sz="1134" kern="1200">
          <a:solidFill>
            <a:schemeClr val="tx1"/>
          </a:solidFill>
          <a:latin typeface="+mn-lt"/>
          <a:ea typeface="+mn-ea"/>
          <a:cs typeface="+mn-cs"/>
        </a:defRPr>
      </a:lvl5pPr>
      <a:lvl6pPr marL="1439951" algn="l" defTabSz="575981" rtl="0" eaLnBrk="1" latinLnBrk="0" hangingPunct="1">
        <a:defRPr sz="1134" kern="1200">
          <a:solidFill>
            <a:schemeClr val="tx1"/>
          </a:solidFill>
          <a:latin typeface="+mn-lt"/>
          <a:ea typeface="+mn-ea"/>
          <a:cs typeface="+mn-cs"/>
        </a:defRPr>
      </a:lvl6pPr>
      <a:lvl7pPr marL="1727942" algn="l" defTabSz="575981" rtl="0" eaLnBrk="1" latinLnBrk="0" hangingPunct="1">
        <a:defRPr sz="1134" kern="1200">
          <a:solidFill>
            <a:schemeClr val="tx1"/>
          </a:solidFill>
          <a:latin typeface="+mn-lt"/>
          <a:ea typeface="+mn-ea"/>
          <a:cs typeface="+mn-cs"/>
        </a:defRPr>
      </a:lvl7pPr>
      <a:lvl8pPr marL="2015932" algn="l" defTabSz="575981" rtl="0" eaLnBrk="1" latinLnBrk="0" hangingPunct="1">
        <a:defRPr sz="1134" kern="1200">
          <a:solidFill>
            <a:schemeClr val="tx1"/>
          </a:solidFill>
          <a:latin typeface="+mn-lt"/>
          <a:ea typeface="+mn-ea"/>
          <a:cs typeface="+mn-cs"/>
        </a:defRPr>
      </a:lvl8pPr>
      <a:lvl9pPr marL="2303922" algn="l" defTabSz="575981" rtl="0" eaLnBrk="1" latinLnBrk="0" hangingPunct="1">
        <a:defRPr sz="1134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7" Type="http://schemas.openxmlformats.org/officeDocument/2006/relationships/image" Target="../media/image6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png"/><Relationship Id="rId5" Type="http://schemas.openxmlformats.org/officeDocument/2006/relationships/image" Target="../media/image4.sv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Graphic 4" descr="Man">
            <a:extLst>
              <a:ext uri="{FF2B5EF4-FFF2-40B4-BE49-F238E27FC236}">
                <a16:creationId xmlns:a16="http://schemas.microsoft.com/office/drawing/2014/main" id="{89D4883E-3D6D-7FA2-67D3-FC045553E13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1030066" y="1914893"/>
            <a:ext cx="914400" cy="914400"/>
          </a:xfrm>
          <a:prstGeom prst="rect">
            <a:avLst/>
          </a:prstGeom>
        </p:spPr>
      </p:pic>
      <p:pic>
        <p:nvPicPr>
          <p:cNvPr id="6" name="Graphic 5" descr="Man">
            <a:extLst>
              <a:ext uri="{FF2B5EF4-FFF2-40B4-BE49-F238E27FC236}">
                <a16:creationId xmlns:a16="http://schemas.microsoft.com/office/drawing/2014/main" id="{15854150-FB1C-6742-DBC7-6B6541C9B14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366922" y="778070"/>
            <a:ext cx="914400" cy="914400"/>
          </a:xfrm>
          <a:prstGeom prst="rect">
            <a:avLst/>
          </a:prstGeom>
        </p:spPr>
      </p:pic>
      <p:pic>
        <p:nvPicPr>
          <p:cNvPr id="7" name="Graphic 6" descr="Man">
            <a:extLst>
              <a:ext uri="{FF2B5EF4-FFF2-40B4-BE49-F238E27FC236}">
                <a16:creationId xmlns:a16="http://schemas.microsoft.com/office/drawing/2014/main" id="{56F4E7A5-3F1B-1202-1902-9B37D5D3F64B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1314272" y="1111704"/>
            <a:ext cx="914400" cy="914400"/>
          </a:xfrm>
          <a:prstGeom prst="rect">
            <a:avLst/>
          </a:prstGeom>
        </p:spPr>
      </p:pic>
      <p:pic>
        <p:nvPicPr>
          <p:cNvPr id="8" name="Graphic 7" descr="Man">
            <a:extLst>
              <a:ext uri="{FF2B5EF4-FFF2-40B4-BE49-F238E27FC236}">
                <a16:creationId xmlns:a16="http://schemas.microsoft.com/office/drawing/2014/main" id="{4E8212A6-7B64-86C9-A760-F39D27F053A1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857072" y="2891077"/>
            <a:ext cx="914400" cy="914400"/>
          </a:xfrm>
          <a:prstGeom prst="rect">
            <a:avLst/>
          </a:prstGeom>
        </p:spPr>
      </p:pic>
      <p:pic>
        <p:nvPicPr>
          <p:cNvPr id="9" name="Graphic 8" descr="Man">
            <a:extLst>
              <a:ext uri="{FF2B5EF4-FFF2-40B4-BE49-F238E27FC236}">
                <a16:creationId xmlns:a16="http://schemas.microsoft.com/office/drawing/2014/main" id="{110B02D2-DD46-87A2-3388-7F6663E6F36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301018" y="2174385"/>
            <a:ext cx="914400" cy="914400"/>
          </a:xfrm>
          <a:prstGeom prst="rect">
            <a:avLst/>
          </a:prstGeom>
        </p:spPr>
      </p:pic>
      <p:pic>
        <p:nvPicPr>
          <p:cNvPr id="10" name="Graphic 9" descr="Man">
            <a:extLst>
              <a:ext uri="{FF2B5EF4-FFF2-40B4-BE49-F238E27FC236}">
                <a16:creationId xmlns:a16="http://schemas.microsoft.com/office/drawing/2014/main" id="{DEA761F5-38B6-E75A-63A1-C8175EB564B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-42433" y="1432979"/>
            <a:ext cx="914400" cy="914400"/>
          </a:xfrm>
          <a:prstGeom prst="rect">
            <a:avLst/>
          </a:prstGeom>
        </p:spPr>
      </p:pic>
      <p:pic>
        <p:nvPicPr>
          <p:cNvPr id="11" name="Graphic 10" descr="Man">
            <a:extLst>
              <a:ext uri="{FF2B5EF4-FFF2-40B4-BE49-F238E27FC236}">
                <a16:creationId xmlns:a16="http://schemas.microsoft.com/office/drawing/2014/main" id="{33518785-A198-67FC-EC30-78987483D2DC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90953" y="3064071"/>
            <a:ext cx="914400" cy="914400"/>
          </a:xfrm>
          <a:prstGeom prst="rect">
            <a:avLst/>
          </a:prstGeom>
        </p:spPr>
      </p:pic>
      <p:pic>
        <p:nvPicPr>
          <p:cNvPr id="12" name="Graphic 11" descr="Man">
            <a:extLst>
              <a:ext uri="{FF2B5EF4-FFF2-40B4-BE49-F238E27FC236}">
                <a16:creationId xmlns:a16="http://schemas.microsoft.com/office/drawing/2014/main" id="{18F6B66E-8F3C-5579-6D31-76236EA913C2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659363" y="1618330"/>
            <a:ext cx="914400" cy="914400"/>
          </a:xfrm>
          <a:prstGeom prst="rect">
            <a:avLst/>
          </a:prstGeom>
        </p:spPr>
      </p:pic>
      <p:sp>
        <p:nvSpPr>
          <p:cNvPr id="13" name="TextBox 12">
            <a:extLst>
              <a:ext uri="{FF2B5EF4-FFF2-40B4-BE49-F238E27FC236}">
                <a16:creationId xmlns:a16="http://schemas.microsoft.com/office/drawing/2014/main" id="{A0B31AC7-B822-C3C2-4996-500A23427948}"/>
              </a:ext>
            </a:extLst>
          </p:cNvPr>
          <p:cNvSpPr txBox="1"/>
          <p:nvPr/>
        </p:nvSpPr>
        <p:spPr>
          <a:xfrm>
            <a:off x="384467" y="-1413"/>
            <a:ext cx="2463520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latin typeface="IBM Plex Sans" panose="020B0503050203000203" pitchFamily="34" charset="0"/>
              </a:rPr>
              <a:t>8 Lupus patients before treatment</a:t>
            </a:r>
          </a:p>
        </p:txBody>
      </p:sp>
      <p:pic>
        <p:nvPicPr>
          <p:cNvPr id="14" name="Graphic 13" descr="Man">
            <a:extLst>
              <a:ext uri="{FF2B5EF4-FFF2-40B4-BE49-F238E27FC236}">
                <a16:creationId xmlns:a16="http://schemas.microsoft.com/office/drawing/2014/main" id="{6B8361C2-80E3-08B2-69CD-19F8B3E4ECED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96DAC541-7B7A-43D3-8B79-37D633B846F1}">
                <asvg:svgBlip xmlns:asvg="http://schemas.microsoft.com/office/drawing/2016/SVG/main" r:embed="rId5"/>
              </a:ext>
            </a:extLst>
          </a:blip>
          <a:stretch>
            <a:fillRect/>
          </a:stretch>
        </p:blipFill>
        <p:spPr>
          <a:xfrm>
            <a:off x="5161601" y="1925369"/>
            <a:ext cx="914400" cy="914400"/>
          </a:xfrm>
          <a:prstGeom prst="rect">
            <a:avLst/>
          </a:prstGeom>
        </p:spPr>
      </p:pic>
      <p:pic>
        <p:nvPicPr>
          <p:cNvPr id="15" name="Graphic 14" descr="Man">
            <a:extLst>
              <a:ext uri="{FF2B5EF4-FFF2-40B4-BE49-F238E27FC236}">
                <a16:creationId xmlns:a16="http://schemas.microsoft.com/office/drawing/2014/main" id="{8FCE67D2-33DD-F195-2800-0D75B9308338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96DAC541-7B7A-43D3-8B79-37D633B846F1}">
                <asvg:svgBlip xmlns:asvg="http://schemas.microsoft.com/office/drawing/2016/SVG/main" r:embed="rId5"/>
              </a:ext>
            </a:extLst>
          </a:blip>
          <a:stretch>
            <a:fillRect/>
          </a:stretch>
        </p:blipFill>
        <p:spPr>
          <a:xfrm>
            <a:off x="4498457" y="788546"/>
            <a:ext cx="914400" cy="914400"/>
          </a:xfrm>
          <a:prstGeom prst="rect">
            <a:avLst/>
          </a:prstGeom>
        </p:spPr>
      </p:pic>
      <p:pic>
        <p:nvPicPr>
          <p:cNvPr id="16" name="Graphic 15" descr="Man">
            <a:extLst>
              <a:ext uri="{FF2B5EF4-FFF2-40B4-BE49-F238E27FC236}">
                <a16:creationId xmlns:a16="http://schemas.microsoft.com/office/drawing/2014/main" id="{ACD608E7-4190-CD6A-8280-B51E4AA1F500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96DAC541-7B7A-43D3-8B79-37D633B846F1}">
                <asvg:svgBlip xmlns:asvg="http://schemas.microsoft.com/office/drawing/2016/SVG/main" r:embed="rId5"/>
              </a:ext>
            </a:extLst>
          </a:blip>
          <a:stretch>
            <a:fillRect/>
          </a:stretch>
        </p:blipFill>
        <p:spPr>
          <a:xfrm>
            <a:off x="5445807" y="1122180"/>
            <a:ext cx="914400" cy="914400"/>
          </a:xfrm>
          <a:prstGeom prst="rect">
            <a:avLst/>
          </a:prstGeom>
        </p:spPr>
      </p:pic>
      <p:pic>
        <p:nvPicPr>
          <p:cNvPr id="17" name="Graphic 16" descr="Man">
            <a:extLst>
              <a:ext uri="{FF2B5EF4-FFF2-40B4-BE49-F238E27FC236}">
                <a16:creationId xmlns:a16="http://schemas.microsoft.com/office/drawing/2014/main" id="{4DAC0921-4E5F-E6DE-4F39-25037C59C713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96DAC541-7B7A-43D3-8B79-37D633B846F1}">
                <asvg:svgBlip xmlns:asvg="http://schemas.microsoft.com/office/drawing/2016/SVG/main" r:embed="rId5"/>
              </a:ext>
            </a:extLst>
          </a:blip>
          <a:stretch>
            <a:fillRect/>
          </a:stretch>
        </p:blipFill>
        <p:spPr>
          <a:xfrm>
            <a:off x="4988607" y="2901553"/>
            <a:ext cx="914400" cy="914400"/>
          </a:xfrm>
          <a:prstGeom prst="rect">
            <a:avLst/>
          </a:prstGeom>
        </p:spPr>
      </p:pic>
      <p:pic>
        <p:nvPicPr>
          <p:cNvPr id="18" name="Graphic 17" descr="Man">
            <a:extLst>
              <a:ext uri="{FF2B5EF4-FFF2-40B4-BE49-F238E27FC236}">
                <a16:creationId xmlns:a16="http://schemas.microsoft.com/office/drawing/2014/main" id="{95274071-334A-DF1B-4F75-98297E49EB5C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96DAC541-7B7A-43D3-8B79-37D633B846F1}">
                <asvg:svgBlip xmlns:asvg="http://schemas.microsoft.com/office/drawing/2016/SVG/main" r:embed="rId5"/>
              </a:ext>
            </a:extLst>
          </a:blip>
          <a:stretch>
            <a:fillRect/>
          </a:stretch>
        </p:blipFill>
        <p:spPr>
          <a:xfrm>
            <a:off x="4432553" y="2184861"/>
            <a:ext cx="914400" cy="914400"/>
          </a:xfrm>
          <a:prstGeom prst="rect">
            <a:avLst/>
          </a:prstGeom>
        </p:spPr>
      </p:pic>
      <p:pic>
        <p:nvPicPr>
          <p:cNvPr id="19" name="Graphic 18" descr="Man">
            <a:extLst>
              <a:ext uri="{FF2B5EF4-FFF2-40B4-BE49-F238E27FC236}">
                <a16:creationId xmlns:a16="http://schemas.microsoft.com/office/drawing/2014/main" id="{E15D2D52-FB3F-1731-143A-9E9D6EFFCD17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96DAC541-7B7A-43D3-8B79-37D633B846F1}">
                <asvg:svgBlip xmlns:asvg="http://schemas.microsoft.com/office/drawing/2016/SVG/main" r:embed="rId5"/>
              </a:ext>
            </a:extLst>
          </a:blip>
          <a:stretch>
            <a:fillRect/>
          </a:stretch>
        </p:blipFill>
        <p:spPr>
          <a:xfrm>
            <a:off x="3987709" y="1443455"/>
            <a:ext cx="914400" cy="914400"/>
          </a:xfrm>
          <a:prstGeom prst="rect">
            <a:avLst/>
          </a:prstGeom>
        </p:spPr>
      </p:pic>
      <p:pic>
        <p:nvPicPr>
          <p:cNvPr id="20" name="Graphic 19" descr="Man">
            <a:extLst>
              <a:ext uri="{FF2B5EF4-FFF2-40B4-BE49-F238E27FC236}">
                <a16:creationId xmlns:a16="http://schemas.microsoft.com/office/drawing/2014/main" id="{92B94D39-4F36-899D-B3E2-F15B02B2E3CD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96DAC541-7B7A-43D3-8B79-37D633B846F1}">
                <asvg:svgBlip xmlns:asvg="http://schemas.microsoft.com/office/drawing/2016/SVG/main" r:embed="rId5"/>
              </a:ext>
            </a:extLst>
          </a:blip>
          <a:stretch>
            <a:fillRect/>
          </a:stretch>
        </p:blipFill>
        <p:spPr>
          <a:xfrm>
            <a:off x="4222488" y="3074547"/>
            <a:ext cx="914400" cy="914400"/>
          </a:xfrm>
          <a:prstGeom prst="rect">
            <a:avLst/>
          </a:prstGeom>
        </p:spPr>
      </p:pic>
      <p:pic>
        <p:nvPicPr>
          <p:cNvPr id="21" name="Graphic 20" descr="Man">
            <a:extLst>
              <a:ext uri="{FF2B5EF4-FFF2-40B4-BE49-F238E27FC236}">
                <a16:creationId xmlns:a16="http://schemas.microsoft.com/office/drawing/2014/main" id="{0AAECAE7-6C29-2705-5697-62EFBE5C41C7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96DAC541-7B7A-43D3-8B79-37D633B846F1}">
                <asvg:svgBlip xmlns:asvg="http://schemas.microsoft.com/office/drawing/2016/SVG/main" r:embed="rId7"/>
              </a:ext>
            </a:extLst>
          </a:blip>
          <a:stretch>
            <a:fillRect/>
          </a:stretch>
        </p:blipFill>
        <p:spPr>
          <a:xfrm>
            <a:off x="4790898" y="1628806"/>
            <a:ext cx="914400" cy="914400"/>
          </a:xfrm>
          <a:prstGeom prst="rect">
            <a:avLst/>
          </a:prstGeom>
        </p:spPr>
      </p:pic>
      <p:sp>
        <p:nvSpPr>
          <p:cNvPr id="22" name="TextBox 21">
            <a:extLst>
              <a:ext uri="{FF2B5EF4-FFF2-40B4-BE49-F238E27FC236}">
                <a16:creationId xmlns:a16="http://schemas.microsoft.com/office/drawing/2014/main" id="{B77E467B-5F88-0AEB-7E61-0D2AB40BEE1F}"/>
              </a:ext>
            </a:extLst>
          </p:cNvPr>
          <p:cNvSpPr txBox="1"/>
          <p:nvPr/>
        </p:nvSpPr>
        <p:spPr>
          <a:xfrm>
            <a:off x="3996359" y="7556"/>
            <a:ext cx="3477003" cy="70788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sz="2000" dirty="0">
                <a:latin typeface="IBM Plex Sans" panose="020B0503050203000203" pitchFamily="34" charset="0"/>
              </a:rPr>
              <a:t>Matching patients after interferon beta stimulation</a:t>
            </a:r>
          </a:p>
        </p:txBody>
      </p:sp>
      <p:sp>
        <p:nvSpPr>
          <p:cNvPr id="23" name="Oval 22">
            <a:extLst>
              <a:ext uri="{FF2B5EF4-FFF2-40B4-BE49-F238E27FC236}">
                <a16:creationId xmlns:a16="http://schemas.microsoft.com/office/drawing/2014/main" id="{B10AB4B6-8D85-E4FA-7FFA-C03D71B3AC35}"/>
              </a:ext>
            </a:extLst>
          </p:cNvPr>
          <p:cNvSpPr/>
          <p:nvPr/>
        </p:nvSpPr>
        <p:spPr>
          <a:xfrm>
            <a:off x="2306676" y="1190626"/>
            <a:ext cx="1456767" cy="1306673"/>
          </a:xfrm>
          <a:prstGeom prst="ellipse">
            <a:avLst/>
          </a:prstGeom>
          <a:noFill/>
          <a:ln w="38100"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5" name="Straight Connector 24">
            <a:extLst>
              <a:ext uri="{FF2B5EF4-FFF2-40B4-BE49-F238E27FC236}">
                <a16:creationId xmlns:a16="http://schemas.microsoft.com/office/drawing/2014/main" id="{EAA4C53B-DC92-6CCE-6DA4-F97F435D0CEC}"/>
              </a:ext>
            </a:extLst>
          </p:cNvPr>
          <p:cNvCxnSpPr>
            <a:cxnSpLocks/>
          </p:cNvCxnSpPr>
          <p:nvPr/>
        </p:nvCxnSpPr>
        <p:spPr>
          <a:xfrm flipV="1">
            <a:off x="1944466" y="1178465"/>
            <a:ext cx="1012278" cy="254514"/>
          </a:xfrm>
          <a:prstGeom prst="line">
            <a:avLst/>
          </a:prstGeom>
          <a:ln w="19050"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cxnSp>
      <p:cxnSp>
        <p:nvCxnSpPr>
          <p:cNvPr id="28" name="Straight Connector 27">
            <a:extLst>
              <a:ext uri="{FF2B5EF4-FFF2-40B4-BE49-F238E27FC236}">
                <a16:creationId xmlns:a16="http://schemas.microsoft.com/office/drawing/2014/main" id="{A1D6CC51-D399-F7A3-BE19-3EC62FBD569E}"/>
              </a:ext>
            </a:extLst>
          </p:cNvPr>
          <p:cNvCxnSpPr>
            <a:cxnSpLocks/>
          </p:cNvCxnSpPr>
          <p:nvPr/>
        </p:nvCxnSpPr>
        <p:spPr>
          <a:xfrm>
            <a:off x="1927788" y="1457693"/>
            <a:ext cx="483524" cy="716692"/>
          </a:xfrm>
          <a:prstGeom prst="line">
            <a:avLst/>
          </a:prstGeom>
          <a:ln w="19050"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cxnSp>
      <p:grpSp>
        <p:nvGrpSpPr>
          <p:cNvPr id="116" name="Group 115">
            <a:extLst>
              <a:ext uri="{FF2B5EF4-FFF2-40B4-BE49-F238E27FC236}">
                <a16:creationId xmlns:a16="http://schemas.microsoft.com/office/drawing/2014/main" id="{DD6A10B4-6BDE-FCE5-AF46-8AC962DDEFE2}"/>
              </a:ext>
            </a:extLst>
          </p:cNvPr>
          <p:cNvGrpSpPr/>
          <p:nvPr/>
        </p:nvGrpSpPr>
        <p:grpSpPr>
          <a:xfrm>
            <a:off x="2763766" y="1326985"/>
            <a:ext cx="204537" cy="160421"/>
            <a:chOff x="3653113" y="1852547"/>
            <a:chExt cx="204537" cy="160421"/>
          </a:xfrm>
          <a:solidFill>
            <a:srgbClr val="FFC000"/>
          </a:solidFill>
        </p:grpSpPr>
        <p:sp>
          <p:nvSpPr>
            <p:cNvPr id="34" name="Oval 33">
              <a:extLst>
                <a:ext uri="{FF2B5EF4-FFF2-40B4-BE49-F238E27FC236}">
                  <a16:creationId xmlns:a16="http://schemas.microsoft.com/office/drawing/2014/main" id="{1B167112-EA63-8437-DC6B-575B3160438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13271" y="185254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5" name="Oval 34">
              <a:extLst>
                <a:ext uri="{FF2B5EF4-FFF2-40B4-BE49-F238E27FC236}">
                  <a16:creationId xmlns:a16="http://schemas.microsoft.com/office/drawing/2014/main" id="{411DFFF4-4531-A08C-E2BF-F57AEADAD6C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05513" y="194478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6" name="Oval 35">
              <a:extLst>
                <a:ext uri="{FF2B5EF4-FFF2-40B4-BE49-F238E27FC236}">
                  <a16:creationId xmlns:a16="http://schemas.microsoft.com/office/drawing/2014/main" id="{BAFB1844-7ABD-9E44-B536-099EF273FE2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53113" y="1936768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7" name="Oval 36">
              <a:extLst>
                <a:ext uri="{FF2B5EF4-FFF2-40B4-BE49-F238E27FC236}">
                  <a16:creationId xmlns:a16="http://schemas.microsoft.com/office/drawing/2014/main" id="{E90720EE-A046-79DB-2F3B-77A82434262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37334" y="1960831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6" name="Group 65">
            <a:extLst>
              <a:ext uri="{FF2B5EF4-FFF2-40B4-BE49-F238E27FC236}">
                <a16:creationId xmlns:a16="http://schemas.microsoft.com/office/drawing/2014/main" id="{AE5BBEA2-BDEF-22DD-9A36-E19BF0CB4713}"/>
              </a:ext>
            </a:extLst>
          </p:cNvPr>
          <p:cNvGrpSpPr/>
          <p:nvPr/>
        </p:nvGrpSpPr>
        <p:grpSpPr>
          <a:xfrm rot="20487982">
            <a:off x="3149861" y="1744241"/>
            <a:ext cx="296779" cy="208547"/>
            <a:chOff x="4321239" y="2369851"/>
            <a:chExt cx="296779" cy="208547"/>
          </a:xfrm>
        </p:grpSpPr>
        <p:sp>
          <p:nvSpPr>
            <p:cNvPr id="38" name="Oval 37">
              <a:extLst>
                <a:ext uri="{FF2B5EF4-FFF2-40B4-BE49-F238E27FC236}">
                  <a16:creationId xmlns:a16="http://schemas.microsoft.com/office/drawing/2014/main" id="{B8A03738-FB4B-E3D1-3FB3-931774F1133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565881" y="2421988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39" name="Oval 38">
              <a:extLst>
                <a:ext uri="{FF2B5EF4-FFF2-40B4-BE49-F238E27FC236}">
                  <a16:creationId xmlns:a16="http://schemas.microsoft.com/office/drawing/2014/main" id="{A100F461-1D60-80A6-482B-C5393D6C4FA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517755" y="2494177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0" name="Oval 39">
              <a:extLst>
                <a:ext uri="{FF2B5EF4-FFF2-40B4-BE49-F238E27FC236}">
                  <a16:creationId xmlns:a16="http://schemas.microsoft.com/office/drawing/2014/main" id="{7C0A8AE2-7F36-349F-C88A-2BB4EAE984B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73376" y="2389903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1" name="Oval 40">
              <a:extLst>
                <a:ext uri="{FF2B5EF4-FFF2-40B4-BE49-F238E27FC236}">
                  <a16:creationId xmlns:a16="http://schemas.microsoft.com/office/drawing/2014/main" id="{79BD035F-2BD6-392B-9133-81759414609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29524" y="2454072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2" name="Oval 41">
              <a:extLst>
                <a:ext uri="{FF2B5EF4-FFF2-40B4-BE49-F238E27FC236}">
                  <a16:creationId xmlns:a16="http://schemas.microsoft.com/office/drawing/2014/main" id="{8FECFB8C-4D11-C70A-48E3-F9058275220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21239" y="2470114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3" name="Oval 42">
              <a:extLst>
                <a:ext uri="{FF2B5EF4-FFF2-40B4-BE49-F238E27FC236}">
                  <a16:creationId xmlns:a16="http://schemas.microsoft.com/office/drawing/2014/main" id="{ECC82DC9-F6CF-9665-6A0B-1895B1811B2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69629" y="2369851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5" name="Oval 44">
              <a:extLst>
                <a:ext uri="{FF2B5EF4-FFF2-40B4-BE49-F238E27FC236}">
                  <a16:creationId xmlns:a16="http://schemas.microsoft.com/office/drawing/2014/main" id="{18A76C40-60A4-6E1A-B64B-D89FB6717BB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41554" y="2526261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8" name="Group 67">
            <a:extLst>
              <a:ext uri="{FF2B5EF4-FFF2-40B4-BE49-F238E27FC236}">
                <a16:creationId xmlns:a16="http://schemas.microsoft.com/office/drawing/2014/main" id="{7686041C-1EEE-33C5-202A-1BA1000AD5C8}"/>
              </a:ext>
            </a:extLst>
          </p:cNvPr>
          <p:cNvGrpSpPr/>
          <p:nvPr/>
        </p:nvGrpSpPr>
        <p:grpSpPr>
          <a:xfrm>
            <a:off x="3176850" y="1408767"/>
            <a:ext cx="172453" cy="200527"/>
            <a:chOff x="4207042" y="1788695"/>
            <a:chExt cx="172453" cy="200527"/>
          </a:xfrm>
        </p:grpSpPr>
        <p:sp>
          <p:nvSpPr>
            <p:cNvPr id="47" name="Oval 46">
              <a:extLst>
                <a:ext uri="{FF2B5EF4-FFF2-40B4-BE49-F238E27FC236}">
                  <a16:creationId xmlns:a16="http://schemas.microsoft.com/office/drawing/2014/main" id="{30AC5E33-1D8E-4DA9-4432-73846B43327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27358" y="1909011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8" name="Oval 47">
              <a:extLst>
                <a:ext uri="{FF2B5EF4-FFF2-40B4-BE49-F238E27FC236}">
                  <a16:creationId xmlns:a16="http://schemas.microsoft.com/office/drawing/2014/main" id="{244A07AD-22C3-4B3B-94D6-EE9B6720860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239126" y="1864895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49" name="Oval 48">
              <a:extLst>
                <a:ext uri="{FF2B5EF4-FFF2-40B4-BE49-F238E27FC236}">
                  <a16:creationId xmlns:a16="http://schemas.microsoft.com/office/drawing/2014/main" id="{BC719EAC-CE6C-EB46-3E93-1EF71039216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235115" y="1937085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0" name="Oval 49">
              <a:extLst>
                <a:ext uri="{FF2B5EF4-FFF2-40B4-BE49-F238E27FC236}">
                  <a16:creationId xmlns:a16="http://schemas.microsoft.com/office/drawing/2014/main" id="{78308E57-80D1-B4C8-5E4C-4177AF473E1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15326" y="1808748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1" name="Oval 50">
              <a:extLst>
                <a:ext uri="{FF2B5EF4-FFF2-40B4-BE49-F238E27FC236}">
                  <a16:creationId xmlns:a16="http://schemas.microsoft.com/office/drawing/2014/main" id="{5600BAEA-9624-F8C6-6BA8-49827D27A0D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207042" y="1788695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67" name="Group 66">
            <a:extLst>
              <a:ext uri="{FF2B5EF4-FFF2-40B4-BE49-F238E27FC236}">
                <a16:creationId xmlns:a16="http://schemas.microsoft.com/office/drawing/2014/main" id="{86F225C7-BF7F-E6E9-920E-5EC748961A54}"/>
              </a:ext>
            </a:extLst>
          </p:cNvPr>
          <p:cNvGrpSpPr/>
          <p:nvPr/>
        </p:nvGrpSpPr>
        <p:grpSpPr>
          <a:xfrm rot="2421695">
            <a:off x="2600461" y="1815551"/>
            <a:ext cx="550743" cy="282985"/>
            <a:chOff x="3601453" y="2605217"/>
            <a:chExt cx="550743" cy="282985"/>
          </a:xfrm>
          <a:solidFill>
            <a:srgbClr val="7030A0"/>
          </a:solidFill>
        </p:grpSpPr>
        <p:sp>
          <p:nvSpPr>
            <p:cNvPr id="52" name="Oval 51">
              <a:extLst>
                <a:ext uri="{FF2B5EF4-FFF2-40B4-BE49-F238E27FC236}">
                  <a16:creationId xmlns:a16="http://schemas.microsoft.com/office/drawing/2014/main" id="{06F9A201-920C-B668-267E-1A14606F5DB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46095" y="2657354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3" name="Oval 52">
              <a:extLst>
                <a:ext uri="{FF2B5EF4-FFF2-40B4-BE49-F238E27FC236}">
                  <a16:creationId xmlns:a16="http://schemas.microsoft.com/office/drawing/2014/main" id="{BEA8BC04-DE51-D321-EBB1-4C805CAD23B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58776" y="2729542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4" name="Oval 53">
              <a:extLst>
                <a:ext uri="{FF2B5EF4-FFF2-40B4-BE49-F238E27FC236}">
                  <a16:creationId xmlns:a16="http://schemas.microsoft.com/office/drawing/2014/main" id="{6002263C-E43A-558D-4574-45AC8DACD2C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53590" y="262526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5" name="Oval 54">
              <a:extLst>
                <a:ext uri="{FF2B5EF4-FFF2-40B4-BE49-F238E27FC236}">
                  <a16:creationId xmlns:a16="http://schemas.microsoft.com/office/drawing/2014/main" id="{4BBD216F-D624-AA32-B638-9BC17930C26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78568" y="265496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6" name="Oval 55">
              <a:extLst>
                <a:ext uri="{FF2B5EF4-FFF2-40B4-BE49-F238E27FC236}">
                  <a16:creationId xmlns:a16="http://schemas.microsoft.com/office/drawing/2014/main" id="{4168AC92-860B-CE0A-AFD6-F395579A3BD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01453" y="2705480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7" name="Oval 56">
              <a:extLst>
                <a:ext uri="{FF2B5EF4-FFF2-40B4-BE49-F238E27FC236}">
                  <a16:creationId xmlns:a16="http://schemas.microsoft.com/office/drawing/2014/main" id="{8A916C86-6307-C443-C00D-DFC5F1DB0AE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49843" y="260521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8" name="Oval 57">
              <a:extLst>
                <a:ext uri="{FF2B5EF4-FFF2-40B4-BE49-F238E27FC236}">
                  <a16:creationId xmlns:a16="http://schemas.microsoft.com/office/drawing/2014/main" id="{274B967D-92B4-E81D-B5DD-A3B2C0A9F69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24696" y="2709490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59" name="Oval 58">
              <a:extLst>
                <a:ext uri="{FF2B5EF4-FFF2-40B4-BE49-F238E27FC236}">
                  <a16:creationId xmlns:a16="http://schemas.microsoft.com/office/drawing/2014/main" id="{9A96C2AD-0110-EDEE-5511-F9C942ABE3B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00059" y="2755611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0" name="Oval 59">
              <a:extLst>
                <a:ext uri="{FF2B5EF4-FFF2-40B4-BE49-F238E27FC236}">
                  <a16:creationId xmlns:a16="http://schemas.microsoft.com/office/drawing/2014/main" id="{9E77BE61-B5A9-5E43-1FD5-54E91A7B06E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29034" y="276601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1" name="Oval 60">
              <a:extLst>
                <a:ext uri="{FF2B5EF4-FFF2-40B4-BE49-F238E27FC236}">
                  <a16:creationId xmlns:a16="http://schemas.microsoft.com/office/drawing/2014/main" id="{E8485C94-1FEF-123D-060D-4E465EB91B2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09017" y="263128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2" name="Oval 61">
              <a:extLst>
                <a:ext uri="{FF2B5EF4-FFF2-40B4-BE49-F238E27FC236}">
                  <a16:creationId xmlns:a16="http://schemas.microsoft.com/office/drawing/2014/main" id="{EF5FB64E-5E19-A149-C87F-21E31B4D5B7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46356" y="273994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3" name="Oval 62">
              <a:extLst>
                <a:ext uri="{FF2B5EF4-FFF2-40B4-BE49-F238E27FC236}">
                  <a16:creationId xmlns:a16="http://schemas.microsoft.com/office/drawing/2014/main" id="{F84D6E35-AD02-E057-CD15-2438F10B051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55417" y="280373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4" name="Oval 63">
              <a:extLst>
                <a:ext uri="{FF2B5EF4-FFF2-40B4-BE49-F238E27FC236}">
                  <a16:creationId xmlns:a16="http://schemas.microsoft.com/office/drawing/2014/main" id="{5EB6A5C0-F752-833D-3A6E-DD0C1B1FFEA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19712" y="268103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65" name="Oval 64">
              <a:extLst>
                <a:ext uri="{FF2B5EF4-FFF2-40B4-BE49-F238E27FC236}">
                  <a16:creationId xmlns:a16="http://schemas.microsoft.com/office/drawing/2014/main" id="{6D127AFC-9191-8CAB-B7CC-2999DEB9020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19712" y="283606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15" name="TextBox 114">
            <a:extLst>
              <a:ext uri="{FF2B5EF4-FFF2-40B4-BE49-F238E27FC236}">
                <a16:creationId xmlns:a16="http://schemas.microsoft.com/office/drawing/2014/main" id="{347B5CF9-433C-7EA4-0D3F-E89517CA5FAB}"/>
              </a:ext>
            </a:extLst>
          </p:cNvPr>
          <p:cNvSpPr txBox="1"/>
          <p:nvPr/>
        </p:nvSpPr>
        <p:spPr>
          <a:xfrm>
            <a:off x="2745506" y="2116166"/>
            <a:ext cx="59343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cells</a:t>
            </a:r>
          </a:p>
        </p:txBody>
      </p:sp>
      <p:sp>
        <p:nvSpPr>
          <p:cNvPr id="157" name="Oval 156">
            <a:extLst>
              <a:ext uri="{FF2B5EF4-FFF2-40B4-BE49-F238E27FC236}">
                <a16:creationId xmlns:a16="http://schemas.microsoft.com/office/drawing/2014/main" id="{5CD32451-37E7-7400-EA29-1513CDD6C120}"/>
              </a:ext>
            </a:extLst>
          </p:cNvPr>
          <p:cNvSpPr/>
          <p:nvPr/>
        </p:nvSpPr>
        <p:spPr>
          <a:xfrm>
            <a:off x="6434151" y="1190750"/>
            <a:ext cx="1456767" cy="1306673"/>
          </a:xfrm>
          <a:prstGeom prst="ellipse">
            <a:avLst/>
          </a:prstGeom>
          <a:noFill/>
          <a:ln w="38100">
            <a:solidFill>
              <a:srgbClr val="5B9BD5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158" name="Straight Connector 157">
            <a:extLst>
              <a:ext uri="{FF2B5EF4-FFF2-40B4-BE49-F238E27FC236}">
                <a16:creationId xmlns:a16="http://schemas.microsoft.com/office/drawing/2014/main" id="{23B0169C-507B-485B-E1DD-40E76CF8EC54}"/>
              </a:ext>
            </a:extLst>
          </p:cNvPr>
          <p:cNvCxnSpPr>
            <a:cxnSpLocks/>
          </p:cNvCxnSpPr>
          <p:nvPr/>
        </p:nvCxnSpPr>
        <p:spPr>
          <a:xfrm flipV="1">
            <a:off x="6071941" y="1178589"/>
            <a:ext cx="1012278" cy="254514"/>
          </a:xfrm>
          <a:prstGeom prst="line">
            <a:avLst/>
          </a:prstGeom>
          <a:ln w="19050">
            <a:solidFill>
              <a:srgbClr val="5B9BD5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cxnSp>
      <p:cxnSp>
        <p:nvCxnSpPr>
          <p:cNvPr id="159" name="Straight Connector 158">
            <a:extLst>
              <a:ext uri="{FF2B5EF4-FFF2-40B4-BE49-F238E27FC236}">
                <a16:creationId xmlns:a16="http://schemas.microsoft.com/office/drawing/2014/main" id="{E7ACEF26-FBB6-FBA5-26B0-27EF84FE6DD8}"/>
              </a:ext>
            </a:extLst>
          </p:cNvPr>
          <p:cNvCxnSpPr>
            <a:cxnSpLocks/>
          </p:cNvCxnSpPr>
          <p:nvPr/>
        </p:nvCxnSpPr>
        <p:spPr>
          <a:xfrm>
            <a:off x="6055263" y="1457817"/>
            <a:ext cx="483524" cy="716692"/>
          </a:xfrm>
          <a:prstGeom prst="line">
            <a:avLst/>
          </a:prstGeom>
          <a:ln w="19050">
            <a:solidFill>
              <a:srgbClr val="5B9BD5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cxnSp>
      <p:grpSp>
        <p:nvGrpSpPr>
          <p:cNvPr id="160" name="Group 159">
            <a:extLst>
              <a:ext uri="{FF2B5EF4-FFF2-40B4-BE49-F238E27FC236}">
                <a16:creationId xmlns:a16="http://schemas.microsoft.com/office/drawing/2014/main" id="{44D7A2AC-E3E1-3DAD-3ECE-DDF820116401}"/>
              </a:ext>
            </a:extLst>
          </p:cNvPr>
          <p:cNvGrpSpPr/>
          <p:nvPr/>
        </p:nvGrpSpPr>
        <p:grpSpPr>
          <a:xfrm>
            <a:off x="6843593" y="1448271"/>
            <a:ext cx="274387" cy="211221"/>
            <a:chOff x="3653113" y="1852547"/>
            <a:chExt cx="274387" cy="211221"/>
          </a:xfrm>
          <a:solidFill>
            <a:srgbClr val="FFC000"/>
          </a:solidFill>
        </p:grpSpPr>
        <p:sp>
          <p:nvSpPr>
            <p:cNvPr id="161" name="Oval 160">
              <a:extLst>
                <a:ext uri="{FF2B5EF4-FFF2-40B4-BE49-F238E27FC236}">
                  <a16:creationId xmlns:a16="http://schemas.microsoft.com/office/drawing/2014/main" id="{36E170EA-FFEB-8BD7-C47C-64499122D41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13271" y="185254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2" name="Oval 161">
              <a:extLst>
                <a:ext uri="{FF2B5EF4-FFF2-40B4-BE49-F238E27FC236}">
                  <a16:creationId xmlns:a16="http://schemas.microsoft.com/office/drawing/2014/main" id="{BCAF22EC-9EE8-A1D2-CF9F-27761D97015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05513" y="194478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3" name="Oval 162">
              <a:extLst>
                <a:ext uri="{FF2B5EF4-FFF2-40B4-BE49-F238E27FC236}">
                  <a16:creationId xmlns:a16="http://schemas.microsoft.com/office/drawing/2014/main" id="{A56BD6EE-02CD-D460-C45E-2CE03134A7B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53113" y="1936768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4" name="Oval 163">
              <a:extLst>
                <a:ext uri="{FF2B5EF4-FFF2-40B4-BE49-F238E27FC236}">
                  <a16:creationId xmlns:a16="http://schemas.microsoft.com/office/drawing/2014/main" id="{62E54DF0-7A1E-4036-16C8-63C43601DF7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37334" y="1960831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5" name="Oval 194">
              <a:extLst>
                <a:ext uri="{FF2B5EF4-FFF2-40B4-BE49-F238E27FC236}">
                  <a16:creationId xmlns:a16="http://schemas.microsoft.com/office/drawing/2014/main" id="{A45FA7F7-C935-8044-3BD5-C8DC593BDD5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08688" y="1865414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6" name="Oval 195">
              <a:extLst>
                <a:ext uri="{FF2B5EF4-FFF2-40B4-BE49-F238E27FC236}">
                  <a16:creationId xmlns:a16="http://schemas.microsoft.com/office/drawing/2014/main" id="{9B6A6F92-FD7D-03C3-0B6B-EDB2FFBE650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19884" y="2011631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7" name="Oval 196">
              <a:extLst>
                <a:ext uri="{FF2B5EF4-FFF2-40B4-BE49-F238E27FC236}">
                  <a16:creationId xmlns:a16="http://schemas.microsoft.com/office/drawing/2014/main" id="{E326BFFE-7ED4-02F9-72BB-79B2254129C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73859" y="1941781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8" name="Oval 197">
              <a:extLst>
                <a:ext uri="{FF2B5EF4-FFF2-40B4-BE49-F238E27FC236}">
                  <a16:creationId xmlns:a16="http://schemas.microsoft.com/office/drawing/2014/main" id="{1B80E593-278F-F290-317F-4DAC6B49504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75363" y="187493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65" name="Group 164">
            <a:extLst>
              <a:ext uri="{FF2B5EF4-FFF2-40B4-BE49-F238E27FC236}">
                <a16:creationId xmlns:a16="http://schemas.microsoft.com/office/drawing/2014/main" id="{A1CACC62-1B22-A84B-4851-A9F596631AE0}"/>
              </a:ext>
            </a:extLst>
          </p:cNvPr>
          <p:cNvGrpSpPr/>
          <p:nvPr/>
        </p:nvGrpSpPr>
        <p:grpSpPr>
          <a:xfrm rot="295710">
            <a:off x="7496130" y="1788191"/>
            <a:ext cx="248653" cy="156411"/>
            <a:chOff x="4321239" y="2389903"/>
            <a:chExt cx="248653" cy="156411"/>
          </a:xfrm>
        </p:grpSpPr>
        <p:sp>
          <p:nvSpPr>
            <p:cNvPr id="167" name="Oval 166">
              <a:extLst>
                <a:ext uri="{FF2B5EF4-FFF2-40B4-BE49-F238E27FC236}">
                  <a16:creationId xmlns:a16="http://schemas.microsoft.com/office/drawing/2014/main" id="{17FD33BC-6A3F-DE0C-37E9-9DBA27EDE5F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517755" y="2494177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8" name="Oval 167">
              <a:extLst>
                <a:ext uri="{FF2B5EF4-FFF2-40B4-BE49-F238E27FC236}">
                  <a16:creationId xmlns:a16="http://schemas.microsoft.com/office/drawing/2014/main" id="{3E533EB0-25AB-87D5-2A3E-F6D828D9897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73376" y="2389903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69" name="Oval 168">
              <a:extLst>
                <a:ext uri="{FF2B5EF4-FFF2-40B4-BE49-F238E27FC236}">
                  <a16:creationId xmlns:a16="http://schemas.microsoft.com/office/drawing/2014/main" id="{F3E9546C-4FE8-6EE5-6DE7-DB6883D4257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29524" y="2454072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0" name="Oval 169">
              <a:extLst>
                <a:ext uri="{FF2B5EF4-FFF2-40B4-BE49-F238E27FC236}">
                  <a16:creationId xmlns:a16="http://schemas.microsoft.com/office/drawing/2014/main" id="{D12AE041-0DC6-3A0A-0E8B-A6AF35CE260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21239" y="2470114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73" name="Group 172">
            <a:extLst>
              <a:ext uri="{FF2B5EF4-FFF2-40B4-BE49-F238E27FC236}">
                <a16:creationId xmlns:a16="http://schemas.microsoft.com/office/drawing/2014/main" id="{8165971C-7C60-CEA0-EA35-C566C95B76F8}"/>
              </a:ext>
            </a:extLst>
          </p:cNvPr>
          <p:cNvGrpSpPr/>
          <p:nvPr/>
        </p:nvGrpSpPr>
        <p:grpSpPr>
          <a:xfrm>
            <a:off x="7195107" y="1439930"/>
            <a:ext cx="263666" cy="192482"/>
            <a:chOff x="4207042" y="1788695"/>
            <a:chExt cx="263666" cy="192482"/>
          </a:xfrm>
        </p:grpSpPr>
        <p:sp>
          <p:nvSpPr>
            <p:cNvPr id="174" name="Oval 173">
              <a:extLst>
                <a:ext uri="{FF2B5EF4-FFF2-40B4-BE49-F238E27FC236}">
                  <a16:creationId xmlns:a16="http://schemas.microsoft.com/office/drawing/2014/main" id="{0BAE9D50-FB0C-7B18-3730-9D0E3599715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27358" y="1909011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5" name="Oval 174">
              <a:extLst>
                <a:ext uri="{FF2B5EF4-FFF2-40B4-BE49-F238E27FC236}">
                  <a16:creationId xmlns:a16="http://schemas.microsoft.com/office/drawing/2014/main" id="{DF39D0D3-D629-4591-32B6-A5F9020B48A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240102" y="1929040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6" name="Oval 175">
              <a:extLst>
                <a:ext uri="{FF2B5EF4-FFF2-40B4-BE49-F238E27FC236}">
                  <a16:creationId xmlns:a16="http://schemas.microsoft.com/office/drawing/2014/main" id="{CD2A0C57-72CD-35A4-6C59-E3225DBED63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18571" y="1870463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7" name="Oval 176">
              <a:extLst>
                <a:ext uri="{FF2B5EF4-FFF2-40B4-BE49-F238E27FC236}">
                  <a16:creationId xmlns:a16="http://schemas.microsoft.com/office/drawing/2014/main" id="{46728103-29D3-3BC2-E878-104722FE37A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15326" y="1808748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78" name="Oval 177">
              <a:extLst>
                <a:ext uri="{FF2B5EF4-FFF2-40B4-BE49-F238E27FC236}">
                  <a16:creationId xmlns:a16="http://schemas.microsoft.com/office/drawing/2014/main" id="{12DC4331-1ADE-3267-A3AD-58EAB5F02F9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207042" y="1788695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179" name="Group 178">
            <a:extLst>
              <a:ext uri="{FF2B5EF4-FFF2-40B4-BE49-F238E27FC236}">
                <a16:creationId xmlns:a16="http://schemas.microsoft.com/office/drawing/2014/main" id="{8E5B3C95-B2AA-3F29-97BE-C20B80478180}"/>
              </a:ext>
            </a:extLst>
          </p:cNvPr>
          <p:cNvGrpSpPr/>
          <p:nvPr/>
        </p:nvGrpSpPr>
        <p:grpSpPr>
          <a:xfrm rot="21239795">
            <a:off x="6727936" y="1815675"/>
            <a:ext cx="550743" cy="282985"/>
            <a:chOff x="3601453" y="2605217"/>
            <a:chExt cx="550743" cy="282985"/>
          </a:xfrm>
          <a:solidFill>
            <a:srgbClr val="7030A0"/>
          </a:solidFill>
        </p:grpSpPr>
        <p:sp>
          <p:nvSpPr>
            <p:cNvPr id="180" name="Oval 179">
              <a:extLst>
                <a:ext uri="{FF2B5EF4-FFF2-40B4-BE49-F238E27FC236}">
                  <a16:creationId xmlns:a16="http://schemas.microsoft.com/office/drawing/2014/main" id="{8E077BDC-C6D2-2CF1-B6F8-3B368350F45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46095" y="2657354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1" name="Oval 180">
              <a:extLst>
                <a:ext uri="{FF2B5EF4-FFF2-40B4-BE49-F238E27FC236}">
                  <a16:creationId xmlns:a16="http://schemas.microsoft.com/office/drawing/2014/main" id="{80E68226-0A66-B462-5B66-482D07DD653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58776" y="2729542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2" name="Oval 181">
              <a:extLst>
                <a:ext uri="{FF2B5EF4-FFF2-40B4-BE49-F238E27FC236}">
                  <a16:creationId xmlns:a16="http://schemas.microsoft.com/office/drawing/2014/main" id="{E086DA6E-2F58-AAD3-14D2-AF6AEC912B6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53590" y="262526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3" name="Oval 182">
              <a:extLst>
                <a:ext uri="{FF2B5EF4-FFF2-40B4-BE49-F238E27FC236}">
                  <a16:creationId xmlns:a16="http://schemas.microsoft.com/office/drawing/2014/main" id="{946E307C-E74A-62D2-5154-7E51B918A1C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78568" y="265496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4" name="Oval 183">
              <a:extLst>
                <a:ext uri="{FF2B5EF4-FFF2-40B4-BE49-F238E27FC236}">
                  <a16:creationId xmlns:a16="http://schemas.microsoft.com/office/drawing/2014/main" id="{42B2FCC9-214F-351A-849C-EEFCAAA31CE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01453" y="2705480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5" name="Oval 184">
              <a:extLst>
                <a:ext uri="{FF2B5EF4-FFF2-40B4-BE49-F238E27FC236}">
                  <a16:creationId xmlns:a16="http://schemas.microsoft.com/office/drawing/2014/main" id="{8F8ADA55-0D97-3148-DF01-4D695B25F5B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49843" y="260521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6" name="Oval 185">
              <a:extLst>
                <a:ext uri="{FF2B5EF4-FFF2-40B4-BE49-F238E27FC236}">
                  <a16:creationId xmlns:a16="http://schemas.microsoft.com/office/drawing/2014/main" id="{450D4A06-3EBC-21FE-E50E-A72CC638E95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24696" y="2709490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7" name="Oval 186">
              <a:extLst>
                <a:ext uri="{FF2B5EF4-FFF2-40B4-BE49-F238E27FC236}">
                  <a16:creationId xmlns:a16="http://schemas.microsoft.com/office/drawing/2014/main" id="{4485BC1E-6B70-34F1-B5F8-E9A8098FD6E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00059" y="2755611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8" name="Oval 187">
              <a:extLst>
                <a:ext uri="{FF2B5EF4-FFF2-40B4-BE49-F238E27FC236}">
                  <a16:creationId xmlns:a16="http://schemas.microsoft.com/office/drawing/2014/main" id="{52D74CB8-77EE-E5DB-B573-D44CE411A68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29034" y="276601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89" name="Oval 188">
              <a:extLst>
                <a:ext uri="{FF2B5EF4-FFF2-40B4-BE49-F238E27FC236}">
                  <a16:creationId xmlns:a16="http://schemas.microsoft.com/office/drawing/2014/main" id="{458E1B0D-07B2-797C-DC56-9F14CB8D30E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09017" y="263128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0" name="Oval 189">
              <a:extLst>
                <a:ext uri="{FF2B5EF4-FFF2-40B4-BE49-F238E27FC236}">
                  <a16:creationId xmlns:a16="http://schemas.microsoft.com/office/drawing/2014/main" id="{F541C8E3-0EA0-B7E6-76BE-B3EC986B183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46356" y="273994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1" name="Oval 190">
              <a:extLst>
                <a:ext uri="{FF2B5EF4-FFF2-40B4-BE49-F238E27FC236}">
                  <a16:creationId xmlns:a16="http://schemas.microsoft.com/office/drawing/2014/main" id="{1AF8562E-B3BA-9B21-AC38-AC183A8970B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55417" y="280373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2" name="Oval 191">
              <a:extLst>
                <a:ext uri="{FF2B5EF4-FFF2-40B4-BE49-F238E27FC236}">
                  <a16:creationId xmlns:a16="http://schemas.microsoft.com/office/drawing/2014/main" id="{AEA22012-D8D2-50A1-6C88-0E13D88314D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19712" y="268103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93" name="Oval 192">
              <a:extLst>
                <a:ext uri="{FF2B5EF4-FFF2-40B4-BE49-F238E27FC236}">
                  <a16:creationId xmlns:a16="http://schemas.microsoft.com/office/drawing/2014/main" id="{99D1286D-BFD4-AF36-B786-60E0ACB6CBA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19712" y="283606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194" name="TextBox 193">
            <a:extLst>
              <a:ext uri="{FF2B5EF4-FFF2-40B4-BE49-F238E27FC236}">
                <a16:creationId xmlns:a16="http://schemas.microsoft.com/office/drawing/2014/main" id="{F9244474-28C5-D277-505B-ADDFB2801A60}"/>
              </a:ext>
            </a:extLst>
          </p:cNvPr>
          <p:cNvSpPr txBox="1"/>
          <p:nvPr/>
        </p:nvSpPr>
        <p:spPr>
          <a:xfrm>
            <a:off x="6872981" y="2116290"/>
            <a:ext cx="59343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cells</a:t>
            </a:r>
          </a:p>
        </p:txBody>
      </p:sp>
      <p:sp>
        <p:nvSpPr>
          <p:cNvPr id="199" name="Oval 198">
            <a:extLst>
              <a:ext uri="{FF2B5EF4-FFF2-40B4-BE49-F238E27FC236}">
                <a16:creationId xmlns:a16="http://schemas.microsoft.com/office/drawing/2014/main" id="{B89B37EA-8528-80A4-1F8C-E14756533DE3}"/>
              </a:ext>
            </a:extLst>
          </p:cNvPr>
          <p:cNvSpPr/>
          <p:nvPr/>
        </p:nvSpPr>
        <p:spPr>
          <a:xfrm>
            <a:off x="1840399" y="2979149"/>
            <a:ext cx="1456767" cy="1306673"/>
          </a:xfrm>
          <a:prstGeom prst="ellipse">
            <a:avLst/>
          </a:prstGeom>
          <a:noFill/>
          <a:ln w="38100"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00" name="Straight Connector 199">
            <a:extLst>
              <a:ext uri="{FF2B5EF4-FFF2-40B4-BE49-F238E27FC236}">
                <a16:creationId xmlns:a16="http://schemas.microsoft.com/office/drawing/2014/main" id="{283B8AAD-EABA-D11A-0AE3-946C8219A039}"/>
              </a:ext>
            </a:extLst>
          </p:cNvPr>
          <p:cNvCxnSpPr>
            <a:cxnSpLocks/>
          </p:cNvCxnSpPr>
          <p:nvPr/>
        </p:nvCxnSpPr>
        <p:spPr>
          <a:xfrm flipV="1">
            <a:off x="1478189" y="2966988"/>
            <a:ext cx="1012278" cy="254514"/>
          </a:xfrm>
          <a:prstGeom prst="line">
            <a:avLst/>
          </a:prstGeom>
          <a:ln w="19050"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cxnSp>
      <p:cxnSp>
        <p:nvCxnSpPr>
          <p:cNvPr id="201" name="Straight Connector 200">
            <a:extLst>
              <a:ext uri="{FF2B5EF4-FFF2-40B4-BE49-F238E27FC236}">
                <a16:creationId xmlns:a16="http://schemas.microsoft.com/office/drawing/2014/main" id="{1AD43D6C-89D7-1B2D-6376-B37230839439}"/>
              </a:ext>
            </a:extLst>
          </p:cNvPr>
          <p:cNvCxnSpPr>
            <a:cxnSpLocks/>
          </p:cNvCxnSpPr>
          <p:nvPr/>
        </p:nvCxnSpPr>
        <p:spPr>
          <a:xfrm>
            <a:off x="1461511" y="3246216"/>
            <a:ext cx="483524" cy="716692"/>
          </a:xfrm>
          <a:prstGeom prst="line">
            <a:avLst/>
          </a:prstGeom>
          <a:ln w="19050"/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cxnSp>
      <p:grpSp>
        <p:nvGrpSpPr>
          <p:cNvPr id="202" name="Group 201">
            <a:extLst>
              <a:ext uri="{FF2B5EF4-FFF2-40B4-BE49-F238E27FC236}">
                <a16:creationId xmlns:a16="http://schemas.microsoft.com/office/drawing/2014/main" id="{E5CCF629-BA9A-3911-5A2A-0CEE66DEACA0}"/>
              </a:ext>
            </a:extLst>
          </p:cNvPr>
          <p:cNvGrpSpPr/>
          <p:nvPr/>
        </p:nvGrpSpPr>
        <p:grpSpPr>
          <a:xfrm>
            <a:off x="2297489" y="3115508"/>
            <a:ext cx="168963" cy="160421"/>
            <a:chOff x="3653113" y="1852547"/>
            <a:chExt cx="168963" cy="160421"/>
          </a:xfrm>
          <a:solidFill>
            <a:srgbClr val="FFC000"/>
          </a:solidFill>
        </p:grpSpPr>
        <p:sp>
          <p:nvSpPr>
            <p:cNvPr id="203" name="Oval 202">
              <a:extLst>
                <a:ext uri="{FF2B5EF4-FFF2-40B4-BE49-F238E27FC236}">
                  <a16:creationId xmlns:a16="http://schemas.microsoft.com/office/drawing/2014/main" id="{9B97815A-121B-457B-D3D1-1A3FBB09111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13271" y="185254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4" name="Oval 203">
              <a:extLst>
                <a:ext uri="{FF2B5EF4-FFF2-40B4-BE49-F238E27FC236}">
                  <a16:creationId xmlns:a16="http://schemas.microsoft.com/office/drawing/2014/main" id="{595FDB7C-8831-7792-2AA7-5A9522DEA24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69939" y="189267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5" name="Oval 204">
              <a:extLst>
                <a:ext uri="{FF2B5EF4-FFF2-40B4-BE49-F238E27FC236}">
                  <a16:creationId xmlns:a16="http://schemas.microsoft.com/office/drawing/2014/main" id="{E4EB35D3-4206-201F-22CA-2C7417E1858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53113" y="1936768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6" name="Oval 205">
              <a:extLst>
                <a:ext uri="{FF2B5EF4-FFF2-40B4-BE49-F238E27FC236}">
                  <a16:creationId xmlns:a16="http://schemas.microsoft.com/office/drawing/2014/main" id="{EE058C87-7CB9-79F6-5A9A-241972D7BB6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37334" y="1960831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07" name="Group 206">
            <a:extLst>
              <a:ext uri="{FF2B5EF4-FFF2-40B4-BE49-F238E27FC236}">
                <a16:creationId xmlns:a16="http://schemas.microsoft.com/office/drawing/2014/main" id="{A2DA28C4-3561-BF92-B9B7-2DB655C63C47}"/>
              </a:ext>
            </a:extLst>
          </p:cNvPr>
          <p:cNvGrpSpPr/>
          <p:nvPr/>
        </p:nvGrpSpPr>
        <p:grpSpPr>
          <a:xfrm rot="20487982">
            <a:off x="2639266" y="3473737"/>
            <a:ext cx="322372" cy="224901"/>
            <a:chOff x="4321239" y="2369851"/>
            <a:chExt cx="322372" cy="224901"/>
          </a:xfrm>
        </p:grpSpPr>
        <p:sp>
          <p:nvSpPr>
            <p:cNvPr id="208" name="Oval 207">
              <a:extLst>
                <a:ext uri="{FF2B5EF4-FFF2-40B4-BE49-F238E27FC236}">
                  <a16:creationId xmlns:a16="http://schemas.microsoft.com/office/drawing/2014/main" id="{9B64F52A-AC2D-9745-1406-1D69C46071D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591474" y="2448589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09" name="Oval 208">
              <a:extLst>
                <a:ext uri="{FF2B5EF4-FFF2-40B4-BE49-F238E27FC236}">
                  <a16:creationId xmlns:a16="http://schemas.microsoft.com/office/drawing/2014/main" id="{6473B987-0805-7025-74AF-6168334594D8}"/>
                </a:ext>
              </a:extLst>
            </p:cNvPr>
            <p:cNvSpPr>
              <a:spLocks noChangeAspect="1"/>
            </p:cNvSpPr>
            <p:nvPr/>
          </p:nvSpPr>
          <p:spPr>
            <a:xfrm rot="624461">
              <a:off x="4552379" y="2542615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0" name="Oval 209">
              <a:extLst>
                <a:ext uri="{FF2B5EF4-FFF2-40B4-BE49-F238E27FC236}">
                  <a16:creationId xmlns:a16="http://schemas.microsoft.com/office/drawing/2014/main" id="{ED1E4378-DF0D-B94B-E66B-26B654669FD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73376" y="2389903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1" name="Oval 210">
              <a:extLst>
                <a:ext uri="{FF2B5EF4-FFF2-40B4-BE49-F238E27FC236}">
                  <a16:creationId xmlns:a16="http://schemas.microsoft.com/office/drawing/2014/main" id="{B995227C-F4CE-E640-9F3C-500DCC7889B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78119" y="2460159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2" name="Oval 211">
              <a:extLst>
                <a:ext uri="{FF2B5EF4-FFF2-40B4-BE49-F238E27FC236}">
                  <a16:creationId xmlns:a16="http://schemas.microsoft.com/office/drawing/2014/main" id="{EF569A47-A238-0563-D6AE-EB395E365F1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21239" y="2470114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3" name="Oval 212">
              <a:extLst>
                <a:ext uri="{FF2B5EF4-FFF2-40B4-BE49-F238E27FC236}">
                  <a16:creationId xmlns:a16="http://schemas.microsoft.com/office/drawing/2014/main" id="{B5451D44-C052-B6F2-0F5E-36BAB26A676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69629" y="2369851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4" name="Oval 213">
              <a:extLst>
                <a:ext uri="{FF2B5EF4-FFF2-40B4-BE49-F238E27FC236}">
                  <a16:creationId xmlns:a16="http://schemas.microsoft.com/office/drawing/2014/main" id="{3E47B2D1-C604-1DF2-5865-BFC88E5099E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41554" y="2526261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15" name="Group 214">
            <a:extLst>
              <a:ext uri="{FF2B5EF4-FFF2-40B4-BE49-F238E27FC236}">
                <a16:creationId xmlns:a16="http://schemas.microsoft.com/office/drawing/2014/main" id="{4212FEFB-F931-5906-5B6C-4FA91E517FBD}"/>
              </a:ext>
            </a:extLst>
          </p:cNvPr>
          <p:cNvGrpSpPr/>
          <p:nvPr/>
        </p:nvGrpSpPr>
        <p:grpSpPr>
          <a:xfrm>
            <a:off x="2610350" y="3098703"/>
            <a:ext cx="186490" cy="183200"/>
            <a:chOff x="4180973" y="1806022"/>
            <a:chExt cx="186490" cy="183200"/>
          </a:xfrm>
        </p:grpSpPr>
        <p:sp>
          <p:nvSpPr>
            <p:cNvPr id="216" name="Oval 215">
              <a:extLst>
                <a:ext uri="{FF2B5EF4-FFF2-40B4-BE49-F238E27FC236}">
                  <a16:creationId xmlns:a16="http://schemas.microsoft.com/office/drawing/2014/main" id="{5D3AC380-D014-39FE-DAA4-B752C77F7D4A}"/>
                </a:ext>
              </a:extLst>
            </p:cNvPr>
            <p:cNvSpPr>
              <a:spLocks noChangeAspect="1"/>
            </p:cNvSpPr>
            <p:nvPr/>
          </p:nvSpPr>
          <p:spPr>
            <a:xfrm rot="1450767">
              <a:off x="4180973" y="1897622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7" name="Oval 216">
              <a:extLst>
                <a:ext uri="{FF2B5EF4-FFF2-40B4-BE49-F238E27FC236}">
                  <a16:creationId xmlns:a16="http://schemas.microsoft.com/office/drawing/2014/main" id="{E89BD453-253A-427D-5161-4720804657A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239126" y="1864895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8" name="Oval 217">
              <a:extLst>
                <a:ext uri="{FF2B5EF4-FFF2-40B4-BE49-F238E27FC236}">
                  <a16:creationId xmlns:a16="http://schemas.microsoft.com/office/drawing/2014/main" id="{E2583C4F-2BEB-34DA-1CF6-86A3BA47489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235115" y="1937085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19" name="Oval 218">
              <a:extLst>
                <a:ext uri="{FF2B5EF4-FFF2-40B4-BE49-F238E27FC236}">
                  <a16:creationId xmlns:a16="http://schemas.microsoft.com/office/drawing/2014/main" id="{B3F63913-231C-466E-AD98-6CAD826DA53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15326" y="1808748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0" name="Oval 219">
              <a:extLst>
                <a:ext uri="{FF2B5EF4-FFF2-40B4-BE49-F238E27FC236}">
                  <a16:creationId xmlns:a16="http://schemas.microsoft.com/office/drawing/2014/main" id="{8FBC4D67-EE40-E709-FE7C-EE46AC4A14D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246433" y="1806022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21" name="Group 220">
            <a:extLst>
              <a:ext uri="{FF2B5EF4-FFF2-40B4-BE49-F238E27FC236}">
                <a16:creationId xmlns:a16="http://schemas.microsoft.com/office/drawing/2014/main" id="{5BF49362-DDF3-D17F-E3CE-DF2E3067A8AD}"/>
              </a:ext>
            </a:extLst>
          </p:cNvPr>
          <p:cNvGrpSpPr/>
          <p:nvPr/>
        </p:nvGrpSpPr>
        <p:grpSpPr>
          <a:xfrm rot="1116699">
            <a:off x="2140779" y="3563822"/>
            <a:ext cx="550743" cy="324314"/>
            <a:chOff x="3601453" y="2563888"/>
            <a:chExt cx="550743" cy="324314"/>
          </a:xfrm>
          <a:solidFill>
            <a:srgbClr val="7030A0"/>
          </a:solidFill>
        </p:grpSpPr>
        <p:sp>
          <p:nvSpPr>
            <p:cNvPr id="222" name="Oval 221">
              <a:extLst>
                <a:ext uri="{FF2B5EF4-FFF2-40B4-BE49-F238E27FC236}">
                  <a16:creationId xmlns:a16="http://schemas.microsoft.com/office/drawing/2014/main" id="{93555040-E3BD-47FF-16D5-A32C8CDA1FE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18033" y="2681181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3" name="Oval 222">
              <a:extLst>
                <a:ext uri="{FF2B5EF4-FFF2-40B4-BE49-F238E27FC236}">
                  <a16:creationId xmlns:a16="http://schemas.microsoft.com/office/drawing/2014/main" id="{8D80934F-6651-F6CB-E62E-86CDDA11E02E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58776" y="2729542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4" name="Oval 223">
              <a:extLst>
                <a:ext uri="{FF2B5EF4-FFF2-40B4-BE49-F238E27FC236}">
                  <a16:creationId xmlns:a16="http://schemas.microsoft.com/office/drawing/2014/main" id="{DCC31C01-6738-F66F-5101-0E2DC61B9DE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93399" y="2563888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5" name="Oval 224">
              <a:extLst>
                <a:ext uri="{FF2B5EF4-FFF2-40B4-BE49-F238E27FC236}">
                  <a16:creationId xmlns:a16="http://schemas.microsoft.com/office/drawing/2014/main" id="{8EC2A98F-6BD7-BE9C-CBB5-01534C1222E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78568" y="265496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6" name="Oval 225">
              <a:extLst>
                <a:ext uri="{FF2B5EF4-FFF2-40B4-BE49-F238E27FC236}">
                  <a16:creationId xmlns:a16="http://schemas.microsoft.com/office/drawing/2014/main" id="{9CC27243-7CDC-9A18-3349-3803449C4D7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01453" y="2705480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7" name="Oval 226">
              <a:extLst>
                <a:ext uri="{FF2B5EF4-FFF2-40B4-BE49-F238E27FC236}">
                  <a16:creationId xmlns:a16="http://schemas.microsoft.com/office/drawing/2014/main" id="{7838D289-57DC-4084-76AC-8ECC5A27D69C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38227" y="258552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8" name="Oval 227">
              <a:extLst>
                <a:ext uri="{FF2B5EF4-FFF2-40B4-BE49-F238E27FC236}">
                  <a16:creationId xmlns:a16="http://schemas.microsoft.com/office/drawing/2014/main" id="{1C1A8C36-B398-B6AD-155B-0D9B57C7E35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57106" y="2743603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29" name="Oval 228">
              <a:extLst>
                <a:ext uri="{FF2B5EF4-FFF2-40B4-BE49-F238E27FC236}">
                  <a16:creationId xmlns:a16="http://schemas.microsoft.com/office/drawing/2014/main" id="{D3754EC1-F49C-7DFE-8B45-4F4E51A90C8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00059" y="2755611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0" name="Oval 229">
              <a:extLst>
                <a:ext uri="{FF2B5EF4-FFF2-40B4-BE49-F238E27FC236}">
                  <a16:creationId xmlns:a16="http://schemas.microsoft.com/office/drawing/2014/main" id="{A1AFBD64-CDFA-E98B-AD7B-E792C5FAE3E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04107" y="276608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1" name="Oval 230">
              <a:extLst>
                <a:ext uri="{FF2B5EF4-FFF2-40B4-BE49-F238E27FC236}">
                  <a16:creationId xmlns:a16="http://schemas.microsoft.com/office/drawing/2014/main" id="{70019734-3ECB-624D-328B-6F500F16429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09017" y="263128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2" name="Oval 231">
              <a:extLst>
                <a:ext uri="{FF2B5EF4-FFF2-40B4-BE49-F238E27FC236}">
                  <a16:creationId xmlns:a16="http://schemas.microsoft.com/office/drawing/2014/main" id="{C5195A24-7FB2-BD95-244E-E927EFA90CB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46356" y="273994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3" name="Oval 232">
              <a:extLst>
                <a:ext uri="{FF2B5EF4-FFF2-40B4-BE49-F238E27FC236}">
                  <a16:creationId xmlns:a16="http://schemas.microsoft.com/office/drawing/2014/main" id="{C602AA5D-413F-1963-E2BC-6BD0619163B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55417" y="280373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4" name="Oval 233">
              <a:extLst>
                <a:ext uri="{FF2B5EF4-FFF2-40B4-BE49-F238E27FC236}">
                  <a16:creationId xmlns:a16="http://schemas.microsoft.com/office/drawing/2014/main" id="{E204405D-52B0-3557-D766-A5801322FA6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19712" y="268103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35" name="Oval 234">
              <a:extLst>
                <a:ext uri="{FF2B5EF4-FFF2-40B4-BE49-F238E27FC236}">
                  <a16:creationId xmlns:a16="http://schemas.microsoft.com/office/drawing/2014/main" id="{E25AC301-1EAF-4FC7-D69E-FC28D9FF61E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19712" y="283606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36" name="TextBox 235">
            <a:extLst>
              <a:ext uri="{FF2B5EF4-FFF2-40B4-BE49-F238E27FC236}">
                <a16:creationId xmlns:a16="http://schemas.microsoft.com/office/drawing/2014/main" id="{25D651FB-27E1-63C6-A484-03A7C3052B40}"/>
              </a:ext>
            </a:extLst>
          </p:cNvPr>
          <p:cNvSpPr txBox="1"/>
          <p:nvPr/>
        </p:nvSpPr>
        <p:spPr>
          <a:xfrm>
            <a:off x="2279229" y="3904689"/>
            <a:ext cx="59343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cells</a:t>
            </a:r>
          </a:p>
        </p:txBody>
      </p:sp>
      <p:sp>
        <p:nvSpPr>
          <p:cNvPr id="237" name="Oval 236">
            <a:extLst>
              <a:ext uri="{FF2B5EF4-FFF2-40B4-BE49-F238E27FC236}">
                <a16:creationId xmlns:a16="http://schemas.microsoft.com/office/drawing/2014/main" id="{DBE017D4-B7E7-5D5B-9FF7-64049B70D6B8}"/>
              </a:ext>
            </a:extLst>
          </p:cNvPr>
          <p:cNvSpPr/>
          <p:nvPr/>
        </p:nvSpPr>
        <p:spPr>
          <a:xfrm>
            <a:off x="5969598" y="3017850"/>
            <a:ext cx="1456767" cy="1306673"/>
          </a:xfrm>
          <a:prstGeom prst="ellipse">
            <a:avLst/>
          </a:prstGeom>
          <a:noFill/>
          <a:ln w="38100">
            <a:solidFill>
              <a:srgbClr val="5B9BD5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cxnSp>
        <p:nvCxnSpPr>
          <p:cNvPr id="238" name="Straight Connector 237">
            <a:extLst>
              <a:ext uri="{FF2B5EF4-FFF2-40B4-BE49-F238E27FC236}">
                <a16:creationId xmlns:a16="http://schemas.microsoft.com/office/drawing/2014/main" id="{A327838B-33D1-1A74-162B-8F33B2ED7F36}"/>
              </a:ext>
            </a:extLst>
          </p:cNvPr>
          <p:cNvCxnSpPr>
            <a:cxnSpLocks/>
          </p:cNvCxnSpPr>
          <p:nvPr/>
        </p:nvCxnSpPr>
        <p:spPr>
          <a:xfrm flipV="1">
            <a:off x="5607388" y="3005689"/>
            <a:ext cx="1012278" cy="254514"/>
          </a:xfrm>
          <a:prstGeom prst="line">
            <a:avLst/>
          </a:prstGeom>
          <a:ln w="19050">
            <a:solidFill>
              <a:srgbClr val="5B9BD5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cxnSp>
      <p:cxnSp>
        <p:nvCxnSpPr>
          <p:cNvPr id="239" name="Straight Connector 238">
            <a:extLst>
              <a:ext uri="{FF2B5EF4-FFF2-40B4-BE49-F238E27FC236}">
                <a16:creationId xmlns:a16="http://schemas.microsoft.com/office/drawing/2014/main" id="{A06E97EF-9FB8-6705-0AC3-CC0EB2C4B847}"/>
              </a:ext>
            </a:extLst>
          </p:cNvPr>
          <p:cNvCxnSpPr>
            <a:cxnSpLocks/>
          </p:cNvCxnSpPr>
          <p:nvPr/>
        </p:nvCxnSpPr>
        <p:spPr>
          <a:xfrm>
            <a:off x="5590710" y="3284917"/>
            <a:ext cx="483524" cy="716692"/>
          </a:xfrm>
          <a:prstGeom prst="line">
            <a:avLst/>
          </a:prstGeom>
          <a:ln w="19050">
            <a:solidFill>
              <a:srgbClr val="5B9BD5"/>
            </a:solidFill>
          </a:ln>
        </p:spPr>
        <p:style>
          <a:lnRef idx="2">
            <a:schemeClr val="accent2"/>
          </a:lnRef>
          <a:fillRef idx="1">
            <a:schemeClr val="lt1"/>
          </a:fillRef>
          <a:effectRef idx="0">
            <a:schemeClr val="accent2"/>
          </a:effectRef>
          <a:fontRef idx="minor">
            <a:schemeClr val="dk1"/>
          </a:fontRef>
        </p:style>
      </p:cxnSp>
      <p:grpSp>
        <p:nvGrpSpPr>
          <p:cNvPr id="240" name="Group 239">
            <a:extLst>
              <a:ext uri="{FF2B5EF4-FFF2-40B4-BE49-F238E27FC236}">
                <a16:creationId xmlns:a16="http://schemas.microsoft.com/office/drawing/2014/main" id="{15C4F9BF-CDF8-3C68-9442-C45026DC1406}"/>
              </a:ext>
            </a:extLst>
          </p:cNvPr>
          <p:cNvGrpSpPr/>
          <p:nvPr/>
        </p:nvGrpSpPr>
        <p:grpSpPr>
          <a:xfrm>
            <a:off x="6167191" y="3303575"/>
            <a:ext cx="272883" cy="261219"/>
            <a:chOff x="3653113" y="1852547"/>
            <a:chExt cx="272883" cy="261219"/>
          </a:xfrm>
          <a:solidFill>
            <a:srgbClr val="FFC000"/>
          </a:solidFill>
        </p:grpSpPr>
        <p:sp>
          <p:nvSpPr>
            <p:cNvPr id="241" name="Oval 240">
              <a:extLst>
                <a:ext uri="{FF2B5EF4-FFF2-40B4-BE49-F238E27FC236}">
                  <a16:creationId xmlns:a16="http://schemas.microsoft.com/office/drawing/2014/main" id="{A6516544-E593-4489-EFDD-D386F0C2781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13271" y="185254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2" name="Oval 241">
              <a:extLst>
                <a:ext uri="{FF2B5EF4-FFF2-40B4-BE49-F238E27FC236}">
                  <a16:creationId xmlns:a16="http://schemas.microsoft.com/office/drawing/2014/main" id="{2EFB2BA4-3D4F-9296-77C1-42D67CB845B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05513" y="194478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3" name="Oval 242">
              <a:extLst>
                <a:ext uri="{FF2B5EF4-FFF2-40B4-BE49-F238E27FC236}">
                  <a16:creationId xmlns:a16="http://schemas.microsoft.com/office/drawing/2014/main" id="{19D980EB-72B0-7CC8-9DEA-6E3873BEEFA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53113" y="1936768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4" name="Oval 243">
              <a:extLst>
                <a:ext uri="{FF2B5EF4-FFF2-40B4-BE49-F238E27FC236}">
                  <a16:creationId xmlns:a16="http://schemas.microsoft.com/office/drawing/2014/main" id="{C786447E-3678-BD34-2615-AF91E4D96A4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79444" y="1985444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5" name="Oval 244">
              <a:extLst>
                <a:ext uri="{FF2B5EF4-FFF2-40B4-BE49-F238E27FC236}">
                  <a16:creationId xmlns:a16="http://schemas.microsoft.com/office/drawing/2014/main" id="{7B6F6977-8C74-AC86-4124-FF721A291D66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08688" y="1865414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6" name="Oval 245">
              <a:extLst>
                <a:ext uri="{FF2B5EF4-FFF2-40B4-BE49-F238E27FC236}">
                  <a16:creationId xmlns:a16="http://schemas.microsoft.com/office/drawing/2014/main" id="{921872B4-6CA8-B6D2-72CB-3CBF810F1F7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23020" y="206162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7" name="Oval 246">
              <a:extLst>
                <a:ext uri="{FF2B5EF4-FFF2-40B4-BE49-F238E27FC236}">
                  <a16:creationId xmlns:a16="http://schemas.microsoft.com/office/drawing/2014/main" id="{67B46C68-B394-6F31-4222-6CE85FD6AFFF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73859" y="1941781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48" name="Oval 247">
              <a:extLst>
                <a:ext uri="{FF2B5EF4-FFF2-40B4-BE49-F238E27FC236}">
                  <a16:creationId xmlns:a16="http://schemas.microsoft.com/office/drawing/2014/main" id="{E36AA671-93DE-4908-F2F6-29FCC45DBD0D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23913" y="191224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49" name="Group 248">
            <a:extLst>
              <a:ext uri="{FF2B5EF4-FFF2-40B4-BE49-F238E27FC236}">
                <a16:creationId xmlns:a16="http://schemas.microsoft.com/office/drawing/2014/main" id="{4C5D6487-357B-0E9D-0A09-4E6DA1E6FD4D}"/>
              </a:ext>
            </a:extLst>
          </p:cNvPr>
          <p:cNvGrpSpPr/>
          <p:nvPr/>
        </p:nvGrpSpPr>
        <p:grpSpPr>
          <a:xfrm rot="295710">
            <a:off x="7083151" y="3617507"/>
            <a:ext cx="196516" cy="167182"/>
            <a:chOff x="4373376" y="2389903"/>
            <a:chExt cx="196516" cy="167182"/>
          </a:xfrm>
        </p:grpSpPr>
        <p:sp>
          <p:nvSpPr>
            <p:cNvPr id="250" name="Oval 249">
              <a:extLst>
                <a:ext uri="{FF2B5EF4-FFF2-40B4-BE49-F238E27FC236}">
                  <a16:creationId xmlns:a16="http://schemas.microsoft.com/office/drawing/2014/main" id="{4C303818-8088-605A-2859-3B21476AAFE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517755" y="2494177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1" name="Oval 250">
              <a:extLst>
                <a:ext uri="{FF2B5EF4-FFF2-40B4-BE49-F238E27FC236}">
                  <a16:creationId xmlns:a16="http://schemas.microsoft.com/office/drawing/2014/main" id="{9C54DD75-8D55-27A6-3CE9-0A87E773A42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73376" y="2389903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2" name="Oval 251">
              <a:extLst>
                <a:ext uri="{FF2B5EF4-FFF2-40B4-BE49-F238E27FC236}">
                  <a16:creationId xmlns:a16="http://schemas.microsoft.com/office/drawing/2014/main" id="{55F4D1A3-2067-2DFD-103D-D5312B8FDA5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29524" y="2454072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3" name="Oval 252">
              <a:extLst>
                <a:ext uri="{FF2B5EF4-FFF2-40B4-BE49-F238E27FC236}">
                  <a16:creationId xmlns:a16="http://schemas.microsoft.com/office/drawing/2014/main" id="{91F62ED6-1C5B-EA14-29A4-50654DFE8377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87497" y="2504948"/>
              <a:ext cx="52137" cy="52137"/>
            </a:xfrm>
            <a:prstGeom prst="ellipse">
              <a:avLst/>
            </a:prstGeom>
            <a:ln/>
          </p:spPr>
          <p:style>
            <a:lnRef idx="1">
              <a:schemeClr val="accent6"/>
            </a:lnRef>
            <a:fillRef idx="3">
              <a:schemeClr val="accent6"/>
            </a:fillRef>
            <a:effectRef idx="2">
              <a:schemeClr val="accent6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54" name="Group 253">
            <a:extLst>
              <a:ext uri="{FF2B5EF4-FFF2-40B4-BE49-F238E27FC236}">
                <a16:creationId xmlns:a16="http://schemas.microsoft.com/office/drawing/2014/main" id="{681B3182-876C-2684-819E-0B1860605002}"/>
              </a:ext>
            </a:extLst>
          </p:cNvPr>
          <p:cNvGrpSpPr/>
          <p:nvPr/>
        </p:nvGrpSpPr>
        <p:grpSpPr>
          <a:xfrm>
            <a:off x="6712045" y="3287083"/>
            <a:ext cx="282179" cy="152400"/>
            <a:chOff x="4188529" y="1808748"/>
            <a:chExt cx="282179" cy="152400"/>
          </a:xfrm>
        </p:grpSpPr>
        <p:sp>
          <p:nvSpPr>
            <p:cNvPr id="255" name="Oval 254">
              <a:extLst>
                <a:ext uri="{FF2B5EF4-FFF2-40B4-BE49-F238E27FC236}">
                  <a16:creationId xmlns:a16="http://schemas.microsoft.com/office/drawing/2014/main" id="{1F57C31D-66CA-7B4A-CD5A-C50AF0B415C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27358" y="1909011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6" name="Oval 255">
              <a:extLst>
                <a:ext uri="{FF2B5EF4-FFF2-40B4-BE49-F238E27FC236}">
                  <a16:creationId xmlns:a16="http://schemas.microsoft.com/office/drawing/2014/main" id="{3CC6B3AF-CFFB-A06A-1C55-C5CD376F80A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232854" y="1885160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7" name="Oval 256">
              <a:extLst>
                <a:ext uri="{FF2B5EF4-FFF2-40B4-BE49-F238E27FC236}">
                  <a16:creationId xmlns:a16="http://schemas.microsoft.com/office/drawing/2014/main" id="{B199D5B3-DB5B-64CE-1547-592D99FB82B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418571" y="1870463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8" name="Oval 257">
              <a:extLst>
                <a:ext uri="{FF2B5EF4-FFF2-40B4-BE49-F238E27FC236}">
                  <a16:creationId xmlns:a16="http://schemas.microsoft.com/office/drawing/2014/main" id="{A01CA7B1-945B-2FFA-A97F-7F0548EE1ED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315326" y="1808748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59" name="Oval 258">
              <a:extLst>
                <a:ext uri="{FF2B5EF4-FFF2-40B4-BE49-F238E27FC236}">
                  <a16:creationId xmlns:a16="http://schemas.microsoft.com/office/drawing/2014/main" id="{329E422F-D621-40AE-AB18-842A73C05A6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88529" y="1854656"/>
              <a:ext cx="52137" cy="52137"/>
            </a:xfrm>
            <a:prstGeom prst="ellipse">
              <a:avLst/>
            </a:prstGeom>
            <a:solidFill>
              <a:srgbClr val="375EA5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grpSp>
        <p:nvGrpSpPr>
          <p:cNvPr id="260" name="Group 259">
            <a:extLst>
              <a:ext uri="{FF2B5EF4-FFF2-40B4-BE49-F238E27FC236}">
                <a16:creationId xmlns:a16="http://schemas.microsoft.com/office/drawing/2014/main" id="{3101A3D9-C6A1-E0A3-7A80-121C0D6C0BA0}"/>
              </a:ext>
            </a:extLst>
          </p:cNvPr>
          <p:cNvGrpSpPr/>
          <p:nvPr/>
        </p:nvGrpSpPr>
        <p:grpSpPr>
          <a:xfrm rot="20603925">
            <a:off x="6263383" y="3642775"/>
            <a:ext cx="550743" cy="282985"/>
            <a:chOff x="3601453" y="2605217"/>
            <a:chExt cx="550743" cy="282985"/>
          </a:xfrm>
          <a:solidFill>
            <a:srgbClr val="7030A0"/>
          </a:solidFill>
        </p:grpSpPr>
        <p:sp>
          <p:nvSpPr>
            <p:cNvPr id="261" name="Oval 260">
              <a:extLst>
                <a:ext uri="{FF2B5EF4-FFF2-40B4-BE49-F238E27FC236}">
                  <a16:creationId xmlns:a16="http://schemas.microsoft.com/office/drawing/2014/main" id="{C1A9FE61-66F3-D086-C332-FAE4A4D5ADD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42581" y="2669143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2" name="Oval 261">
              <a:extLst>
                <a:ext uri="{FF2B5EF4-FFF2-40B4-BE49-F238E27FC236}">
                  <a16:creationId xmlns:a16="http://schemas.microsoft.com/office/drawing/2014/main" id="{8BC023A9-44AC-D1A3-0D2F-C053FD2687DA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58776" y="2729542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3" name="Oval 262">
              <a:extLst>
                <a:ext uri="{FF2B5EF4-FFF2-40B4-BE49-F238E27FC236}">
                  <a16:creationId xmlns:a16="http://schemas.microsoft.com/office/drawing/2014/main" id="{18E9B8F2-A37E-58DA-50DE-012104A57CD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99509" y="268949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4" name="Oval 263">
              <a:extLst>
                <a:ext uri="{FF2B5EF4-FFF2-40B4-BE49-F238E27FC236}">
                  <a16:creationId xmlns:a16="http://schemas.microsoft.com/office/drawing/2014/main" id="{41464E79-FD1F-11E9-25D8-91B3C73B2859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24139" y="261696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5" name="Oval 264">
              <a:extLst>
                <a:ext uri="{FF2B5EF4-FFF2-40B4-BE49-F238E27FC236}">
                  <a16:creationId xmlns:a16="http://schemas.microsoft.com/office/drawing/2014/main" id="{9531D9A6-C8E2-B6C3-1BB7-2623ED9C4A55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601453" y="2705480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6" name="Oval 265">
              <a:extLst>
                <a:ext uri="{FF2B5EF4-FFF2-40B4-BE49-F238E27FC236}">
                  <a16:creationId xmlns:a16="http://schemas.microsoft.com/office/drawing/2014/main" id="{22D813D4-32C5-54A5-7893-A49EEFB180F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49843" y="260521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7" name="Oval 266">
              <a:extLst>
                <a:ext uri="{FF2B5EF4-FFF2-40B4-BE49-F238E27FC236}">
                  <a16:creationId xmlns:a16="http://schemas.microsoft.com/office/drawing/2014/main" id="{57A49C4C-A855-3568-68BD-8C5DE26C8040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752168" y="2790139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8" name="Oval 267">
              <a:extLst>
                <a:ext uri="{FF2B5EF4-FFF2-40B4-BE49-F238E27FC236}">
                  <a16:creationId xmlns:a16="http://schemas.microsoft.com/office/drawing/2014/main" id="{418F9B1E-9C0D-C096-32D4-E86FEC0FF3AB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100059" y="2755611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69" name="Oval 268">
              <a:extLst>
                <a:ext uri="{FF2B5EF4-FFF2-40B4-BE49-F238E27FC236}">
                  <a16:creationId xmlns:a16="http://schemas.microsoft.com/office/drawing/2014/main" id="{F0C1D787-7D59-2674-559C-68741D6BFAE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29034" y="276601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0" name="Oval 269">
              <a:extLst>
                <a:ext uri="{FF2B5EF4-FFF2-40B4-BE49-F238E27FC236}">
                  <a16:creationId xmlns:a16="http://schemas.microsoft.com/office/drawing/2014/main" id="{416944C3-D152-B1AD-E014-85A0CE88E588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09017" y="263128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1" name="Oval 270">
              <a:extLst>
                <a:ext uri="{FF2B5EF4-FFF2-40B4-BE49-F238E27FC236}">
                  <a16:creationId xmlns:a16="http://schemas.microsoft.com/office/drawing/2014/main" id="{B753DBB4-7752-D18F-39CD-82DA5DF78932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941597" y="2712856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2" name="Oval 271">
              <a:extLst>
                <a:ext uri="{FF2B5EF4-FFF2-40B4-BE49-F238E27FC236}">
                  <a16:creationId xmlns:a16="http://schemas.microsoft.com/office/drawing/2014/main" id="{5D8180BA-E9B5-F713-C3A4-C4226E4378A1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3855417" y="280373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3" name="Oval 272">
              <a:extLst>
                <a:ext uri="{FF2B5EF4-FFF2-40B4-BE49-F238E27FC236}">
                  <a16:creationId xmlns:a16="http://schemas.microsoft.com/office/drawing/2014/main" id="{89641892-24D6-A537-7A59-D388523DC864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19712" y="2681037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274" name="Oval 273">
              <a:extLst>
                <a:ext uri="{FF2B5EF4-FFF2-40B4-BE49-F238E27FC236}">
                  <a16:creationId xmlns:a16="http://schemas.microsoft.com/office/drawing/2014/main" id="{EFC63803-0FA4-59E4-B2E0-4ECDFDAF2553}"/>
                </a:ext>
              </a:extLst>
            </p:cNvPr>
            <p:cNvSpPr>
              <a:spLocks noChangeAspect="1"/>
            </p:cNvSpPr>
            <p:nvPr/>
          </p:nvSpPr>
          <p:spPr>
            <a:xfrm>
              <a:off x="4019712" y="2836065"/>
              <a:ext cx="52137" cy="52137"/>
            </a:xfrm>
            <a:prstGeom prst="ellipse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</p:grpSp>
      <p:sp>
        <p:nvSpPr>
          <p:cNvPr id="275" name="TextBox 274">
            <a:extLst>
              <a:ext uri="{FF2B5EF4-FFF2-40B4-BE49-F238E27FC236}">
                <a16:creationId xmlns:a16="http://schemas.microsoft.com/office/drawing/2014/main" id="{09F4E5CB-A125-0414-6780-247F6AC863E2}"/>
              </a:ext>
            </a:extLst>
          </p:cNvPr>
          <p:cNvSpPr txBox="1"/>
          <p:nvPr/>
        </p:nvSpPr>
        <p:spPr>
          <a:xfrm>
            <a:off x="6408428" y="3943390"/>
            <a:ext cx="59343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dirty="0"/>
              <a:t>cells</a:t>
            </a:r>
          </a:p>
        </p:txBody>
      </p:sp>
      <p:sp>
        <p:nvSpPr>
          <p:cNvPr id="276" name="TextBox 275">
            <a:extLst>
              <a:ext uri="{FF2B5EF4-FFF2-40B4-BE49-F238E27FC236}">
                <a16:creationId xmlns:a16="http://schemas.microsoft.com/office/drawing/2014/main" id="{DD906946-FCC6-A460-02A4-A7D01088F991}"/>
              </a:ext>
            </a:extLst>
          </p:cNvPr>
          <p:cNvSpPr txBox="1"/>
          <p:nvPr/>
        </p:nvSpPr>
        <p:spPr>
          <a:xfrm>
            <a:off x="633204" y="951064"/>
            <a:ext cx="3818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00" dirty="0"/>
              <a:t>101</a:t>
            </a:r>
          </a:p>
        </p:txBody>
      </p:sp>
      <p:sp>
        <p:nvSpPr>
          <p:cNvPr id="277" name="TextBox 276">
            <a:extLst>
              <a:ext uri="{FF2B5EF4-FFF2-40B4-BE49-F238E27FC236}">
                <a16:creationId xmlns:a16="http://schemas.microsoft.com/office/drawing/2014/main" id="{67DC5154-AA24-B373-0E1D-DBBFE1E32497}"/>
              </a:ext>
            </a:extLst>
          </p:cNvPr>
          <p:cNvSpPr txBox="1"/>
          <p:nvPr/>
        </p:nvSpPr>
        <p:spPr>
          <a:xfrm>
            <a:off x="4765725" y="951064"/>
            <a:ext cx="3818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101</a:t>
            </a:r>
          </a:p>
        </p:txBody>
      </p:sp>
      <p:sp>
        <p:nvSpPr>
          <p:cNvPr id="278" name="TextBox 277">
            <a:extLst>
              <a:ext uri="{FF2B5EF4-FFF2-40B4-BE49-F238E27FC236}">
                <a16:creationId xmlns:a16="http://schemas.microsoft.com/office/drawing/2014/main" id="{F29A4544-273A-3AAD-6489-169B8C3E6BDC}"/>
              </a:ext>
            </a:extLst>
          </p:cNvPr>
          <p:cNvSpPr txBox="1"/>
          <p:nvPr/>
        </p:nvSpPr>
        <p:spPr>
          <a:xfrm>
            <a:off x="5020908" y="1801669"/>
            <a:ext cx="44755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1016</a:t>
            </a:r>
          </a:p>
        </p:txBody>
      </p:sp>
      <p:sp>
        <p:nvSpPr>
          <p:cNvPr id="279" name="TextBox 278">
            <a:extLst>
              <a:ext uri="{FF2B5EF4-FFF2-40B4-BE49-F238E27FC236}">
                <a16:creationId xmlns:a16="http://schemas.microsoft.com/office/drawing/2014/main" id="{97CFEAD2-AD1E-8FFB-5663-3B04835502A0}"/>
              </a:ext>
            </a:extLst>
          </p:cNvPr>
          <p:cNvSpPr txBox="1"/>
          <p:nvPr/>
        </p:nvSpPr>
        <p:spPr>
          <a:xfrm>
            <a:off x="236284" y="1609965"/>
            <a:ext cx="3818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107</a:t>
            </a:r>
          </a:p>
        </p:txBody>
      </p:sp>
      <p:sp>
        <p:nvSpPr>
          <p:cNvPr id="280" name="TextBox 279">
            <a:extLst>
              <a:ext uri="{FF2B5EF4-FFF2-40B4-BE49-F238E27FC236}">
                <a16:creationId xmlns:a16="http://schemas.microsoft.com/office/drawing/2014/main" id="{DCC74996-9BA8-035B-F726-8C7A1A0BC5F4}"/>
              </a:ext>
            </a:extLst>
          </p:cNvPr>
          <p:cNvSpPr txBox="1"/>
          <p:nvPr/>
        </p:nvSpPr>
        <p:spPr>
          <a:xfrm>
            <a:off x="895476" y="1794580"/>
            <a:ext cx="44755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1016</a:t>
            </a:r>
          </a:p>
        </p:txBody>
      </p:sp>
      <p:sp>
        <p:nvSpPr>
          <p:cNvPr id="281" name="TextBox 280">
            <a:extLst>
              <a:ext uri="{FF2B5EF4-FFF2-40B4-BE49-F238E27FC236}">
                <a16:creationId xmlns:a16="http://schemas.microsoft.com/office/drawing/2014/main" id="{7E1D2537-BE39-3FF0-BA4D-777D1C6070E2}"/>
              </a:ext>
            </a:extLst>
          </p:cNvPr>
          <p:cNvSpPr txBox="1"/>
          <p:nvPr/>
        </p:nvSpPr>
        <p:spPr>
          <a:xfrm>
            <a:off x="1554694" y="1277129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1015</a:t>
            </a:r>
          </a:p>
        </p:txBody>
      </p:sp>
      <p:sp>
        <p:nvSpPr>
          <p:cNvPr id="282" name="TextBox 281">
            <a:extLst>
              <a:ext uri="{FF2B5EF4-FFF2-40B4-BE49-F238E27FC236}">
                <a16:creationId xmlns:a16="http://schemas.microsoft.com/office/drawing/2014/main" id="{8D977025-DF9E-5942-C628-3B1D377FACC4}"/>
              </a:ext>
            </a:extLst>
          </p:cNvPr>
          <p:cNvSpPr txBox="1"/>
          <p:nvPr/>
        </p:nvSpPr>
        <p:spPr>
          <a:xfrm>
            <a:off x="1271159" y="2085204"/>
            <a:ext cx="44755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1039</a:t>
            </a:r>
          </a:p>
        </p:txBody>
      </p:sp>
      <p:sp>
        <p:nvSpPr>
          <p:cNvPr id="283" name="TextBox 282">
            <a:extLst>
              <a:ext uri="{FF2B5EF4-FFF2-40B4-BE49-F238E27FC236}">
                <a16:creationId xmlns:a16="http://schemas.microsoft.com/office/drawing/2014/main" id="{E7034EA3-45F2-1D5C-C603-7BB6116E4F44}"/>
              </a:ext>
            </a:extLst>
          </p:cNvPr>
          <p:cNvSpPr txBox="1"/>
          <p:nvPr/>
        </p:nvSpPr>
        <p:spPr>
          <a:xfrm>
            <a:off x="1108127" y="3070488"/>
            <a:ext cx="44755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1256</a:t>
            </a:r>
          </a:p>
        </p:txBody>
      </p:sp>
      <p:sp>
        <p:nvSpPr>
          <p:cNvPr id="284" name="TextBox 283">
            <a:extLst>
              <a:ext uri="{FF2B5EF4-FFF2-40B4-BE49-F238E27FC236}">
                <a16:creationId xmlns:a16="http://schemas.microsoft.com/office/drawing/2014/main" id="{645E3E1A-E95C-4727-C7E2-07496D5B30F6}"/>
              </a:ext>
            </a:extLst>
          </p:cNvPr>
          <p:cNvSpPr txBox="1"/>
          <p:nvPr/>
        </p:nvSpPr>
        <p:spPr>
          <a:xfrm>
            <a:off x="334854" y="3223792"/>
            <a:ext cx="44755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1488</a:t>
            </a:r>
          </a:p>
        </p:txBody>
      </p:sp>
      <p:sp>
        <p:nvSpPr>
          <p:cNvPr id="285" name="TextBox 284">
            <a:extLst>
              <a:ext uri="{FF2B5EF4-FFF2-40B4-BE49-F238E27FC236}">
                <a16:creationId xmlns:a16="http://schemas.microsoft.com/office/drawing/2014/main" id="{A247F242-E38B-3FF7-8A68-55BD806BD509}"/>
              </a:ext>
            </a:extLst>
          </p:cNvPr>
          <p:cNvSpPr txBox="1"/>
          <p:nvPr/>
        </p:nvSpPr>
        <p:spPr>
          <a:xfrm>
            <a:off x="540417" y="2351922"/>
            <a:ext cx="44755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1244</a:t>
            </a:r>
          </a:p>
        </p:txBody>
      </p:sp>
      <p:sp>
        <p:nvSpPr>
          <p:cNvPr id="286" name="TextBox 285">
            <a:extLst>
              <a:ext uri="{FF2B5EF4-FFF2-40B4-BE49-F238E27FC236}">
                <a16:creationId xmlns:a16="http://schemas.microsoft.com/office/drawing/2014/main" id="{B348C040-00ED-30E5-2BBC-48341D63B891}"/>
              </a:ext>
            </a:extLst>
          </p:cNvPr>
          <p:cNvSpPr txBox="1"/>
          <p:nvPr/>
        </p:nvSpPr>
        <p:spPr>
          <a:xfrm>
            <a:off x="4453199" y="3245057"/>
            <a:ext cx="44755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1488</a:t>
            </a:r>
          </a:p>
        </p:txBody>
      </p:sp>
      <p:sp>
        <p:nvSpPr>
          <p:cNvPr id="287" name="TextBox 286">
            <a:extLst>
              <a:ext uri="{FF2B5EF4-FFF2-40B4-BE49-F238E27FC236}">
                <a16:creationId xmlns:a16="http://schemas.microsoft.com/office/drawing/2014/main" id="{204D4016-A324-78DC-E68B-D904FCD495CD}"/>
              </a:ext>
            </a:extLst>
          </p:cNvPr>
          <p:cNvSpPr txBox="1"/>
          <p:nvPr/>
        </p:nvSpPr>
        <p:spPr>
          <a:xfrm>
            <a:off x="5232919" y="3067848"/>
            <a:ext cx="44755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1256</a:t>
            </a:r>
          </a:p>
        </p:txBody>
      </p:sp>
      <p:sp>
        <p:nvSpPr>
          <p:cNvPr id="288" name="TextBox 287">
            <a:extLst>
              <a:ext uri="{FF2B5EF4-FFF2-40B4-BE49-F238E27FC236}">
                <a16:creationId xmlns:a16="http://schemas.microsoft.com/office/drawing/2014/main" id="{BCF89F72-C3B3-A222-5A7B-CC3B799B5FB4}"/>
              </a:ext>
            </a:extLst>
          </p:cNvPr>
          <p:cNvSpPr txBox="1"/>
          <p:nvPr/>
        </p:nvSpPr>
        <p:spPr>
          <a:xfrm>
            <a:off x="5395952" y="2089653"/>
            <a:ext cx="44755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1039</a:t>
            </a:r>
          </a:p>
        </p:txBody>
      </p:sp>
      <p:sp>
        <p:nvSpPr>
          <p:cNvPr id="289" name="TextBox 288">
            <a:extLst>
              <a:ext uri="{FF2B5EF4-FFF2-40B4-BE49-F238E27FC236}">
                <a16:creationId xmlns:a16="http://schemas.microsoft.com/office/drawing/2014/main" id="{D1EC0188-0986-60B8-B265-975364A98169}"/>
              </a:ext>
            </a:extLst>
          </p:cNvPr>
          <p:cNvSpPr txBox="1"/>
          <p:nvPr/>
        </p:nvSpPr>
        <p:spPr>
          <a:xfrm>
            <a:off x="5679487" y="1295754"/>
            <a:ext cx="447558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1015</a:t>
            </a:r>
          </a:p>
        </p:txBody>
      </p:sp>
      <p:sp>
        <p:nvSpPr>
          <p:cNvPr id="290" name="TextBox 289">
            <a:extLst>
              <a:ext uri="{FF2B5EF4-FFF2-40B4-BE49-F238E27FC236}">
                <a16:creationId xmlns:a16="http://schemas.microsoft.com/office/drawing/2014/main" id="{782F4076-529D-A013-B1AA-1DCE77B8961E}"/>
              </a:ext>
            </a:extLst>
          </p:cNvPr>
          <p:cNvSpPr txBox="1"/>
          <p:nvPr/>
        </p:nvSpPr>
        <p:spPr>
          <a:xfrm>
            <a:off x="4658761" y="2351921"/>
            <a:ext cx="447559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1244</a:t>
            </a:r>
          </a:p>
        </p:txBody>
      </p:sp>
      <p:sp>
        <p:nvSpPr>
          <p:cNvPr id="291" name="TextBox 290">
            <a:extLst>
              <a:ext uri="{FF2B5EF4-FFF2-40B4-BE49-F238E27FC236}">
                <a16:creationId xmlns:a16="http://schemas.microsoft.com/office/drawing/2014/main" id="{46485726-7B37-0C48-A0B5-0B623415A56D}"/>
              </a:ext>
            </a:extLst>
          </p:cNvPr>
          <p:cNvSpPr txBox="1"/>
          <p:nvPr/>
        </p:nvSpPr>
        <p:spPr>
          <a:xfrm>
            <a:off x="4248590" y="1614600"/>
            <a:ext cx="381836" cy="24622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sz="1000" dirty="0"/>
              <a:t>107</a:t>
            </a:r>
          </a:p>
        </p:txBody>
      </p:sp>
    </p:spTree>
    <p:extLst>
      <p:ext uri="{BB962C8B-B14F-4D97-AF65-F5344CB8AC3E}">
        <p14:creationId xmlns:p14="http://schemas.microsoft.com/office/powerpoint/2010/main" val="194833115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 2013 - 2022">
  <a:themeElements>
    <a:clrScheme name="Office Theme 2013 - 2022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 2013 - 2022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 2013 - 2022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 2013 - 2022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 2013 - 2022</Template>
  <TotalTime>231</TotalTime>
  <Words>31</Words>
  <Application>Microsoft Macintosh PowerPoint</Application>
  <PresentationFormat>Custom</PresentationFormat>
  <Paragraphs>22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6" baseType="lpstr">
      <vt:lpstr>Arial</vt:lpstr>
      <vt:lpstr>Calibri</vt:lpstr>
      <vt:lpstr>Calibri Light</vt:lpstr>
      <vt:lpstr>IBM Plex Sans</vt:lpstr>
      <vt:lpstr>Office Theme 2013 - 2022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Constantin Ahlmann</dc:creator>
  <cp:lastModifiedBy>Constantin Ahlmann</cp:lastModifiedBy>
  <cp:revision>3</cp:revision>
  <dcterms:created xsi:type="dcterms:W3CDTF">2023-01-03T12:13:49Z</dcterms:created>
  <dcterms:modified xsi:type="dcterms:W3CDTF">2023-01-03T16:05:06Z</dcterms:modified>
</cp:coreProperties>
</file>

<file path=docProps/thumbnail.jpeg>
</file>